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7"/>
  </p:notesMasterIdLst>
  <p:handoutMasterIdLst>
    <p:handoutMasterId r:id="rId48"/>
  </p:handoutMasterIdLst>
  <p:sldIdLst>
    <p:sldId id="2147483582" r:id="rId5"/>
    <p:sldId id="2147483614" r:id="rId6"/>
    <p:sldId id="2147483615" r:id="rId7"/>
    <p:sldId id="2147483617" r:id="rId8"/>
    <p:sldId id="2147483622" r:id="rId9"/>
    <p:sldId id="2147483623" r:id="rId10"/>
    <p:sldId id="2147483627" r:id="rId11"/>
    <p:sldId id="2147483628" r:id="rId12"/>
    <p:sldId id="2147483629" r:id="rId13"/>
    <p:sldId id="2147483618" r:id="rId14"/>
    <p:sldId id="2147483635" r:id="rId15"/>
    <p:sldId id="2147483636" r:id="rId16"/>
    <p:sldId id="2147483631" r:id="rId17"/>
    <p:sldId id="2147483637" r:id="rId18"/>
    <p:sldId id="2147483625" r:id="rId19"/>
    <p:sldId id="2147483619" r:id="rId20"/>
    <p:sldId id="2147483630" r:id="rId21"/>
    <p:sldId id="2147483634" r:id="rId22"/>
    <p:sldId id="2147483641" r:id="rId23"/>
    <p:sldId id="2147483644" r:id="rId24"/>
    <p:sldId id="2147483645" r:id="rId25"/>
    <p:sldId id="2147483620" r:id="rId26"/>
    <p:sldId id="2147483638" r:id="rId27"/>
    <p:sldId id="2147483639" r:id="rId28"/>
    <p:sldId id="266" r:id="rId29"/>
    <p:sldId id="262" r:id="rId30"/>
    <p:sldId id="2147483621" r:id="rId31"/>
    <p:sldId id="2147483642" r:id="rId32"/>
    <p:sldId id="2147483646" r:id="rId33"/>
    <p:sldId id="258" r:id="rId34"/>
    <p:sldId id="257" r:id="rId35"/>
    <p:sldId id="260" r:id="rId36"/>
    <p:sldId id="259" r:id="rId37"/>
    <p:sldId id="2147483647" r:id="rId38"/>
    <p:sldId id="2147483624" r:id="rId39"/>
    <p:sldId id="256" r:id="rId40"/>
    <p:sldId id="261" r:id="rId41"/>
    <p:sldId id="263" r:id="rId42"/>
    <p:sldId id="264" r:id="rId43"/>
    <p:sldId id="265" r:id="rId44"/>
    <p:sldId id="2147483616" r:id="rId45"/>
    <p:sldId id="429"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6F71C-77D4-AC42-5018-B56B42B48B75}" name="Lucia Oliveri" initials="LO" userId="S::loliveri@hhaexchange.com::cc7afdb3-4f90-43fc-9873-da40b4024bec" providerId="AD"/>
  <p188:author id="{3785A8CA-4713-0A39-4BDF-82E3EACDFCF0}" name="Kimberly Barboza" initials="KB" userId="S::kbarboza@hhaexchange.com::74724e18-88ea-4cba-b943-1b65ca53014d" providerId="AD"/>
  <p188:author id="{3D33D5D3-612A-0C55-263E-45DCA1302166}" name="Kristen Kubilus" initials="KK" userId="S::kkubilus@hhaexchange.com::9129517b-3572-4aab-9a64-fddc48b4940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84F88"/>
    <a:srgbClr val="274E88"/>
    <a:srgbClr val="9BC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5F6537-CDCE-98AD-1205-DE2B14E8EC3A}" v="21" dt="2026-04-30T14:55:35.2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02" y="4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64DFDC1-E322-DABA-4267-05A9629A00E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A9DB6B1-D538-04FF-407D-155BF8B551D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5855C3-AA3F-2A43-B28F-C99AD698D6B1}" type="datetimeFigureOut">
              <a:rPr lang="en-US" smtClean="0"/>
              <a:t>5/11/2026</a:t>
            </a:fld>
            <a:endParaRPr lang="en-US"/>
          </a:p>
        </p:txBody>
      </p:sp>
      <p:sp>
        <p:nvSpPr>
          <p:cNvPr id="4" name="Footer Placeholder 3">
            <a:extLst>
              <a:ext uri="{FF2B5EF4-FFF2-40B4-BE49-F238E27FC236}">
                <a16:creationId xmlns:a16="http://schemas.microsoft.com/office/drawing/2014/main" id="{0FE57A54-3B81-2AA0-6322-B268B5ED260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7D96584-DADF-49CB-E004-0FFAF8053CA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DB145BB-42DB-DE41-BC53-850D5E11B2C5}" type="slidenum">
              <a:rPr lang="en-US" smtClean="0"/>
              <a:t>‹#›</a:t>
            </a:fld>
            <a:endParaRPr lang="en-US"/>
          </a:p>
        </p:txBody>
      </p:sp>
    </p:spTree>
    <p:extLst>
      <p:ext uri="{BB962C8B-B14F-4D97-AF65-F5344CB8AC3E}">
        <p14:creationId xmlns:p14="http://schemas.microsoft.com/office/powerpoint/2010/main" val="143564444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0929DF-1FFD-3945-A805-9340E639B22A}" type="datetimeFigureOut">
              <a:rPr lang="en-US" smtClean="0"/>
              <a:t>5/11/2026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E59C32-BD1C-8144-A64C-796B3C035899}" type="slidenum">
              <a:rPr lang="en-US" smtClean="0"/>
              <a:t>‹#›</a:t>
            </a:fld>
            <a:endParaRPr lang="en-US"/>
          </a:p>
        </p:txBody>
      </p:sp>
    </p:spTree>
    <p:extLst>
      <p:ext uri="{BB962C8B-B14F-4D97-AF65-F5344CB8AC3E}">
        <p14:creationId xmlns:p14="http://schemas.microsoft.com/office/powerpoint/2010/main" val="391508387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7FB77-AFA2-597A-3273-CF897291A9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E1DC8C-F02B-44B9-1037-D2D01632252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0D9D30D-41DF-2C71-54C0-CE35554CD6CD}"/>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9FF37139-1D77-6DD1-0BAA-502FD3115A67}"/>
              </a:ext>
            </a:extLst>
          </p:cNvPr>
          <p:cNvSpPr>
            <a:spLocks noGrp="1"/>
          </p:cNvSpPr>
          <p:nvPr>
            <p:ph type="sldNum" sz="quarter" idx="5"/>
          </p:nvPr>
        </p:nvSpPr>
        <p:spPr/>
        <p:txBody>
          <a:bodyPr/>
          <a:lstStyle/>
          <a:p>
            <a:fld id="{98E59C32-BD1C-8144-A64C-796B3C035899}" type="slidenum">
              <a:rPr lang="en-US" smtClean="0"/>
              <a:t>1</a:t>
            </a:fld>
            <a:endParaRPr lang="en-US"/>
          </a:p>
        </p:txBody>
      </p:sp>
      <p:sp>
        <p:nvSpPr>
          <p:cNvPr id="5" name="Footer Placeholder 4">
            <a:extLst>
              <a:ext uri="{FF2B5EF4-FFF2-40B4-BE49-F238E27FC236}">
                <a16:creationId xmlns:a16="http://schemas.microsoft.com/office/drawing/2014/main" id="{02A9948F-F67C-7816-3A28-85CE71B39F11}"/>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785621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7122C-0790-53E7-1CEE-E499C805A3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837927-C057-7C57-B565-B17B3775773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FCF974C-3F04-A8FD-9619-4FCE783E1D60}"/>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D11E512A-9A8C-D926-54E8-CFDD87AF0CE4}"/>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5A34246B-22DB-1418-42C3-751065CE66BA}"/>
              </a:ext>
            </a:extLst>
          </p:cNvPr>
          <p:cNvSpPr>
            <a:spLocks noGrp="1"/>
          </p:cNvSpPr>
          <p:nvPr>
            <p:ph type="sldNum" sz="quarter" idx="5"/>
          </p:nvPr>
        </p:nvSpPr>
        <p:spPr/>
        <p:txBody>
          <a:bodyPr/>
          <a:lstStyle/>
          <a:p>
            <a:fld id="{98E59C32-BD1C-8144-A64C-796B3C035899}" type="slidenum">
              <a:rPr lang="en-US" smtClean="0"/>
              <a:t>2</a:t>
            </a:fld>
            <a:endParaRPr lang="en-US"/>
          </a:p>
        </p:txBody>
      </p:sp>
    </p:spTree>
    <p:extLst>
      <p:ext uri="{BB962C8B-B14F-4D97-AF65-F5344CB8AC3E}">
        <p14:creationId xmlns:p14="http://schemas.microsoft.com/office/powerpoint/2010/main" val="631085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E59C32-BD1C-8144-A64C-796B3C035899}" type="slidenum">
              <a:rPr lang="en-US" smtClean="0"/>
              <a:t>3</a:t>
            </a:fld>
            <a:endParaRPr lang="en-US"/>
          </a:p>
        </p:txBody>
      </p:sp>
      <p:sp>
        <p:nvSpPr>
          <p:cNvPr id="5" name="Footer Placeholder 4">
            <a:extLst>
              <a:ext uri="{FF2B5EF4-FFF2-40B4-BE49-F238E27FC236}">
                <a16:creationId xmlns:a16="http://schemas.microsoft.com/office/drawing/2014/main" id="{454FA5D5-A412-E0D8-919F-8A5AE8BB7321}"/>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070840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505FB-520F-97A4-FDE6-EFC1AD3B4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5FAA71-93FC-4433-73AD-C5EE5D88845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BA6DD47-4DC6-4E0B-5B4D-64EDBE74C7E5}"/>
              </a:ext>
            </a:extLst>
          </p:cNvPr>
          <p:cNvSpPr>
            <a:spLocks noGrp="1"/>
          </p:cNvSpPr>
          <p:nvPr>
            <p:ph type="body" idx="1"/>
          </p:nvPr>
        </p:nvSpPr>
        <p:spPr/>
        <p:txBody>
          <a:bodyPr/>
          <a:lstStyle/>
          <a:p>
            <a:endParaRPr lang="en-VE"/>
          </a:p>
        </p:txBody>
      </p:sp>
      <p:sp>
        <p:nvSpPr>
          <p:cNvPr id="4" name="Slide Number Placeholder 3">
            <a:extLst>
              <a:ext uri="{FF2B5EF4-FFF2-40B4-BE49-F238E27FC236}">
                <a16:creationId xmlns:a16="http://schemas.microsoft.com/office/drawing/2014/main" id="{643B8934-2F55-0C1A-F4B9-86BED1399B6B}"/>
              </a:ext>
            </a:extLst>
          </p:cNvPr>
          <p:cNvSpPr>
            <a:spLocks noGrp="1"/>
          </p:cNvSpPr>
          <p:nvPr>
            <p:ph type="sldNum" sz="quarter" idx="5"/>
          </p:nvPr>
        </p:nvSpPr>
        <p:spPr/>
        <p:txBody>
          <a:bodyPr/>
          <a:lstStyle/>
          <a:p>
            <a:fld id="{A156E932-EADB-4944-8649-B319B15830DA}" type="slidenum">
              <a:rPr lang="en-VE" smtClean="0"/>
              <a:t>10</a:t>
            </a:fld>
            <a:endParaRPr lang="en-VE"/>
          </a:p>
        </p:txBody>
      </p:sp>
      <p:sp>
        <p:nvSpPr>
          <p:cNvPr id="5" name="Footer Placeholder 4">
            <a:extLst>
              <a:ext uri="{FF2B5EF4-FFF2-40B4-BE49-F238E27FC236}">
                <a16:creationId xmlns:a16="http://schemas.microsoft.com/office/drawing/2014/main" id="{6B98715F-0A01-A345-FCDD-2E45DC02ACB9}"/>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819809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CDD09-8074-0B80-2FC6-07C9B9E731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A43320-B48C-A179-1152-BDFA02C3B04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5F95106-1F7F-B6AD-A799-06321AEE6D20}"/>
              </a:ext>
            </a:extLst>
          </p:cNvPr>
          <p:cNvSpPr>
            <a:spLocks noGrp="1"/>
          </p:cNvSpPr>
          <p:nvPr>
            <p:ph type="body" idx="1"/>
          </p:nvPr>
        </p:nvSpPr>
        <p:spPr/>
        <p:txBody>
          <a:bodyPr/>
          <a:lstStyle/>
          <a:p>
            <a:endParaRPr lang="en-VE"/>
          </a:p>
        </p:txBody>
      </p:sp>
      <p:sp>
        <p:nvSpPr>
          <p:cNvPr id="4" name="Slide Number Placeholder 3">
            <a:extLst>
              <a:ext uri="{FF2B5EF4-FFF2-40B4-BE49-F238E27FC236}">
                <a16:creationId xmlns:a16="http://schemas.microsoft.com/office/drawing/2014/main" id="{D8C493DC-BD99-2CA8-0462-A5EF97C08332}"/>
              </a:ext>
            </a:extLst>
          </p:cNvPr>
          <p:cNvSpPr>
            <a:spLocks noGrp="1"/>
          </p:cNvSpPr>
          <p:nvPr>
            <p:ph type="sldNum" sz="quarter" idx="5"/>
          </p:nvPr>
        </p:nvSpPr>
        <p:spPr/>
        <p:txBody>
          <a:bodyPr/>
          <a:lstStyle/>
          <a:p>
            <a:fld id="{A156E932-EADB-4944-8649-B319B15830DA}" type="slidenum">
              <a:rPr lang="en-VE" smtClean="0"/>
              <a:t>22</a:t>
            </a:fld>
            <a:endParaRPr lang="en-VE"/>
          </a:p>
        </p:txBody>
      </p:sp>
      <p:sp>
        <p:nvSpPr>
          <p:cNvPr id="5" name="Footer Placeholder 4">
            <a:extLst>
              <a:ext uri="{FF2B5EF4-FFF2-40B4-BE49-F238E27FC236}">
                <a16:creationId xmlns:a16="http://schemas.microsoft.com/office/drawing/2014/main" id="{1D091185-8C4C-515C-0C2F-ED45437B9619}"/>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011740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C571D-95A7-DE6C-FD70-29F6F98482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94773B-3EC0-3CB1-4791-49415C1F454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FB9D574-3BDD-1057-DC4F-958EEE07EC1D}"/>
              </a:ext>
            </a:extLst>
          </p:cNvPr>
          <p:cNvSpPr>
            <a:spLocks noGrp="1"/>
          </p:cNvSpPr>
          <p:nvPr>
            <p:ph type="body" idx="1"/>
          </p:nvPr>
        </p:nvSpPr>
        <p:spPr/>
        <p:txBody>
          <a:bodyPr/>
          <a:lstStyle/>
          <a:p>
            <a:endParaRPr lang="en-VE"/>
          </a:p>
        </p:txBody>
      </p:sp>
      <p:sp>
        <p:nvSpPr>
          <p:cNvPr id="4" name="Slide Number Placeholder 3">
            <a:extLst>
              <a:ext uri="{FF2B5EF4-FFF2-40B4-BE49-F238E27FC236}">
                <a16:creationId xmlns:a16="http://schemas.microsoft.com/office/drawing/2014/main" id="{81F09915-3771-009C-32D3-A7AC0CE2CEDA}"/>
              </a:ext>
            </a:extLst>
          </p:cNvPr>
          <p:cNvSpPr>
            <a:spLocks noGrp="1"/>
          </p:cNvSpPr>
          <p:nvPr>
            <p:ph type="sldNum" sz="quarter" idx="5"/>
          </p:nvPr>
        </p:nvSpPr>
        <p:spPr/>
        <p:txBody>
          <a:bodyPr/>
          <a:lstStyle/>
          <a:p>
            <a:fld id="{A156E932-EADB-4944-8649-B319B15830DA}" type="slidenum">
              <a:rPr lang="en-VE" smtClean="0"/>
              <a:t>35</a:t>
            </a:fld>
            <a:endParaRPr lang="en-VE"/>
          </a:p>
        </p:txBody>
      </p:sp>
      <p:sp>
        <p:nvSpPr>
          <p:cNvPr id="5" name="Footer Placeholder 4">
            <a:extLst>
              <a:ext uri="{FF2B5EF4-FFF2-40B4-BE49-F238E27FC236}">
                <a16:creationId xmlns:a16="http://schemas.microsoft.com/office/drawing/2014/main" id="{B44EB880-A9EC-335F-9B66-9AB117D6E831}"/>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644083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DC31E-F749-709F-F9BA-2695430FBC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3493F0-2901-CACB-0E2C-2E8B272ECF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9E474C-D935-D88C-90DD-EBE4ADF1FE06}"/>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7C159138-FF66-7A6D-BDDF-08F1943EA781}"/>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FD0E7992-1125-616C-CBC8-831B0A13B1B0}"/>
              </a:ext>
            </a:extLst>
          </p:cNvPr>
          <p:cNvSpPr>
            <a:spLocks noGrp="1"/>
          </p:cNvSpPr>
          <p:nvPr>
            <p:ph type="sldNum" sz="quarter" idx="5"/>
          </p:nvPr>
        </p:nvSpPr>
        <p:spPr/>
        <p:txBody>
          <a:bodyPr/>
          <a:lstStyle/>
          <a:p>
            <a:fld id="{98E59C32-BD1C-8144-A64C-796B3C035899}" type="slidenum">
              <a:rPr lang="en-US" smtClean="0"/>
              <a:t>40</a:t>
            </a:fld>
            <a:endParaRPr lang="en-US"/>
          </a:p>
        </p:txBody>
      </p:sp>
    </p:spTree>
    <p:extLst>
      <p:ext uri="{BB962C8B-B14F-4D97-AF65-F5344CB8AC3E}">
        <p14:creationId xmlns:p14="http://schemas.microsoft.com/office/powerpoint/2010/main" val="1761231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B3A2B-5720-10A9-2B5F-52075338E5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1F8D00-9EF8-D2FD-F442-4E1351A8275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EF42990-C640-364F-F582-87DD7D76EFC2}"/>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E6993791-578E-B84B-0803-4E30BD641EAA}"/>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75FB020A-98F4-2E41-C20A-8C38F040C1E7}"/>
              </a:ext>
            </a:extLst>
          </p:cNvPr>
          <p:cNvSpPr>
            <a:spLocks noGrp="1"/>
          </p:cNvSpPr>
          <p:nvPr>
            <p:ph type="sldNum" sz="quarter" idx="5"/>
          </p:nvPr>
        </p:nvSpPr>
        <p:spPr/>
        <p:txBody>
          <a:bodyPr/>
          <a:lstStyle/>
          <a:p>
            <a:fld id="{98E59C32-BD1C-8144-A64C-796B3C035899}" type="slidenum">
              <a:rPr lang="en-US" smtClean="0"/>
              <a:t>41</a:t>
            </a:fld>
            <a:endParaRPr lang="en-US"/>
          </a:p>
        </p:txBody>
      </p:sp>
    </p:spTree>
    <p:extLst>
      <p:ext uri="{BB962C8B-B14F-4D97-AF65-F5344CB8AC3E}">
        <p14:creationId xmlns:p14="http://schemas.microsoft.com/office/powerpoint/2010/main" val="12536687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Ref idx="1001">
        <a:schemeClr val="bg2"/>
      </p:bgRef>
    </p:bg>
    <p:spTree>
      <p:nvGrpSpPr>
        <p:cNvPr id="1" name=""/>
        <p:cNvGrpSpPr/>
        <p:nvPr/>
      </p:nvGrpSpPr>
      <p:grpSpPr>
        <a:xfrm>
          <a:off x="0" y="0"/>
          <a:ext cx="0" cy="0"/>
          <a:chOff x="0" y="0"/>
          <a:chExt cx="0" cy="0"/>
        </a:xfrm>
      </p:grpSpPr>
      <p:pic>
        <p:nvPicPr>
          <p:cNvPr id="4" name="Picture 3" descr="A blue background with orange lines&#10;&#10;AI-generated content may be incorrect.">
            <a:extLst>
              <a:ext uri="{FF2B5EF4-FFF2-40B4-BE49-F238E27FC236}">
                <a16:creationId xmlns:a16="http://schemas.microsoft.com/office/drawing/2014/main" id="{F26AA6FD-0E70-A952-F701-EDF29979632A}"/>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6" name="Graphic 5">
            <a:extLst>
              <a:ext uri="{FF2B5EF4-FFF2-40B4-BE49-F238E27FC236}">
                <a16:creationId xmlns:a16="http://schemas.microsoft.com/office/drawing/2014/main" id="{CC65BDD6-0748-6A9E-C04B-BFE74B7EB50D}"/>
              </a:ext>
            </a:extLst>
          </p:cNvPr>
          <p:cNvPicPr>
            <a:picLocks noChangeAspect="1"/>
          </p:cNvPicPr>
          <p:nvPr userDrawn="1"/>
        </p:nvPicPr>
        <p:blipFill>
          <a:blip>
            <a:extLst>
              <a:ext uri="{96DAC541-7B7A-43D3-8B79-37D633B846F1}">
                <asvg:svgBlip xmlns:asvg="http://schemas.microsoft.com/office/drawing/2016/SVG/main" r:embed="rId3"/>
              </a:ext>
            </a:extLst>
          </a:blip>
          <a:srcRect l="30977" t="42811" r="29629" b="42581"/>
          <a:stretch>
            <a:fillRect/>
          </a:stretch>
        </p:blipFill>
        <p:spPr>
          <a:xfrm>
            <a:off x="674558" y="558407"/>
            <a:ext cx="2073000" cy="594032"/>
          </a:xfrm>
          <a:prstGeom prst="rect">
            <a:avLst/>
          </a:prstGeom>
        </p:spPr>
      </p:pic>
      <p:sp>
        <p:nvSpPr>
          <p:cNvPr id="8" name="Title 1">
            <a:extLst>
              <a:ext uri="{FF2B5EF4-FFF2-40B4-BE49-F238E27FC236}">
                <a16:creationId xmlns:a16="http://schemas.microsoft.com/office/drawing/2014/main" id="{29E8A78D-1459-9E6C-D6A1-8915BEE22CC0}"/>
              </a:ext>
            </a:extLst>
          </p:cNvPr>
          <p:cNvSpPr>
            <a:spLocks noGrp="1"/>
          </p:cNvSpPr>
          <p:nvPr>
            <p:ph type="ctrTitle" hasCustomPrompt="1"/>
          </p:nvPr>
        </p:nvSpPr>
        <p:spPr>
          <a:xfrm>
            <a:off x="767557" y="1348508"/>
            <a:ext cx="5645943" cy="2742047"/>
          </a:xfrm>
        </p:spPr>
        <p:txBody>
          <a:bodyPr lIns="0" rIns="0" anchor="b">
            <a:noAutofit/>
          </a:bodyPr>
          <a:lstStyle>
            <a:lvl1pPr algn="l">
              <a:lnSpc>
                <a:spcPts val="4100"/>
              </a:lnSpc>
              <a:defRPr sz="3600" b="0" i="0">
                <a:solidFill>
                  <a:schemeClr val="tx1"/>
                </a:solidFill>
                <a:latin typeface="Lato" panose="020F0502020204030203" pitchFamily="34" charset="77"/>
              </a:defRPr>
            </a:lvl1pPr>
          </a:lstStyle>
          <a:p>
            <a:r>
              <a:rPr lang="en-US"/>
              <a:t>Title line 1</a:t>
            </a:r>
            <a:br>
              <a:rPr lang="en-US"/>
            </a:br>
            <a:r>
              <a:rPr lang="en-US"/>
              <a:t>Title line 2</a:t>
            </a:r>
            <a:br>
              <a:rPr lang="en-US"/>
            </a:br>
            <a:r>
              <a:rPr lang="en-US"/>
              <a:t>do not exceed title line 3</a:t>
            </a:r>
          </a:p>
        </p:txBody>
      </p:sp>
      <p:sp>
        <p:nvSpPr>
          <p:cNvPr id="3" name="Subtitle 2">
            <a:extLst>
              <a:ext uri="{FF2B5EF4-FFF2-40B4-BE49-F238E27FC236}">
                <a16:creationId xmlns:a16="http://schemas.microsoft.com/office/drawing/2014/main" id="{92C5A9D6-FF81-212B-1069-32BEBEDC65FC}"/>
              </a:ext>
            </a:extLst>
          </p:cNvPr>
          <p:cNvSpPr>
            <a:spLocks noGrp="1"/>
          </p:cNvSpPr>
          <p:nvPr>
            <p:ph type="subTitle" idx="1" hasCustomPrompt="1"/>
          </p:nvPr>
        </p:nvSpPr>
        <p:spPr>
          <a:xfrm>
            <a:off x="767557" y="4540337"/>
            <a:ext cx="5645943" cy="851589"/>
          </a:xfrm>
          <a:prstGeom prst="rect">
            <a:avLst/>
          </a:prstGeom>
        </p:spPr>
        <p:txBody>
          <a:bodyPr lIns="0" rIns="0">
            <a:noAutofit/>
          </a:bodyPr>
          <a:lstStyle>
            <a:lvl1pPr marL="0" indent="0" algn="l">
              <a:lnSpc>
                <a:spcPts val="3000"/>
              </a:lnSpc>
              <a:buNone/>
              <a:defRPr sz="2100" b="0" i="0">
                <a:solidFill>
                  <a:schemeClr val="tx1"/>
                </a:solidFill>
                <a:latin typeface="Lato" panose="020F050202020403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Headline 1</a:t>
            </a:r>
          </a:p>
          <a:p>
            <a:r>
              <a:rPr lang="en-US"/>
              <a:t>Subtitle Headline 2</a:t>
            </a:r>
          </a:p>
        </p:txBody>
      </p:sp>
      <p:sp>
        <p:nvSpPr>
          <p:cNvPr id="5" name="Rectangle 4">
            <a:extLst>
              <a:ext uri="{FF2B5EF4-FFF2-40B4-BE49-F238E27FC236}">
                <a16:creationId xmlns:a16="http://schemas.microsoft.com/office/drawing/2014/main" id="{06F5D406-C15C-99F1-57B5-7642D66E158D}"/>
              </a:ext>
            </a:extLst>
          </p:cNvPr>
          <p:cNvSpPr/>
          <p:nvPr userDrawn="1"/>
        </p:nvSpPr>
        <p:spPr>
          <a:xfrm>
            <a:off x="687423" y="5841709"/>
            <a:ext cx="4732716" cy="689720"/>
          </a:xfrm>
          <a:prstGeom prst="rect">
            <a:avLst/>
          </a:prstGeom>
          <a:solidFill>
            <a:schemeClr val="bg1">
              <a:alpha val="19727"/>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457143" rtl="0" eaLnBrk="1" fontAlgn="auto" latinLnBrk="0" hangingPunct="1">
              <a:lnSpc>
                <a:spcPct val="100000"/>
              </a:lnSpc>
              <a:spcBef>
                <a:spcPts val="0"/>
              </a:spcBef>
              <a:spcAft>
                <a:spcPts val="0"/>
              </a:spcAft>
              <a:buClrTx/>
              <a:buSzTx/>
              <a:buFontTx/>
              <a:buNone/>
              <a:tabLst/>
              <a:defRPr/>
            </a:pPr>
            <a:r>
              <a:rPr lang="en-US" sz="900" b="0" i="0">
                <a:solidFill>
                  <a:schemeClr val="tx1"/>
                </a:solidFill>
                <a:latin typeface="Lato Light" panose="020F0502020204030203" pitchFamily="34" charset="0"/>
                <a:ea typeface="Lato Light" panose="020F0502020204030203" pitchFamily="34" charset="0"/>
                <a:cs typeface="Lato Light" panose="020F0502020204030203" pitchFamily="34" charset="0"/>
              </a:rPr>
              <a:t>The content contained herein (“Confidential Information”) are the confidential property of HHAeXchange and may not be copied or distributed outside the HHAeXchange organization without the express written consent of HHAeXchange. Distribution of this document or disclosure of any Confidential Information set forth herein to any party other than the intended recipient(s) of this presentation is expressly prohibited.</a:t>
            </a:r>
          </a:p>
        </p:txBody>
      </p:sp>
    </p:spTree>
    <p:extLst>
      <p:ext uri="{BB962C8B-B14F-4D97-AF65-F5344CB8AC3E}">
        <p14:creationId xmlns:p14="http://schemas.microsoft.com/office/powerpoint/2010/main" val="256665011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Subtilte">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E0ECE0D-80D7-C329-0860-BAB9B2CC140F}"/>
              </a:ext>
            </a:extLst>
          </p:cNvPr>
          <p:cNvSpPr>
            <a:spLocks noGrp="1"/>
          </p:cNvSpPr>
          <p:nvPr>
            <p:ph type="title"/>
          </p:nvPr>
        </p:nvSpPr>
        <p:spPr>
          <a:xfrm>
            <a:off x="767557" y="392307"/>
            <a:ext cx="10643197" cy="526211"/>
          </a:xfrm>
        </p:spPr>
        <p:txBody>
          <a:bodyPr>
            <a:noAutofit/>
          </a:bodyPr>
          <a:lstStyle/>
          <a:p>
            <a:r>
              <a:rPr lang="en-US"/>
              <a:t>Click to edit Master title style</a:t>
            </a:r>
          </a:p>
        </p:txBody>
      </p:sp>
      <p:sp>
        <p:nvSpPr>
          <p:cNvPr id="10" name="Text Placeholder 10">
            <a:extLst>
              <a:ext uri="{FF2B5EF4-FFF2-40B4-BE49-F238E27FC236}">
                <a16:creationId xmlns:a16="http://schemas.microsoft.com/office/drawing/2014/main" id="{60ADEEA3-9078-43DA-F48F-105A0DAD017E}"/>
              </a:ext>
            </a:extLst>
          </p:cNvPr>
          <p:cNvSpPr>
            <a:spLocks noGrp="1"/>
          </p:cNvSpPr>
          <p:nvPr>
            <p:ph type="body" sz="quarter" idx="14" hasCustomPrompt="1"/>
          </p:nvPr>
        </p:nvSpPr>
        <p:spPr>
          <a:xfrm>
            <a:off x="767556" y="974365"/>
            <a:ext cx="10656888" cy="488950"/>
          </a:xfrm>
          <a:prstGeom prst="rect">
            <a:avLst/>
          </a:prstGeom>
        </p:spPr>
        <p:txBody>
          <a:bodyPr/>
          <a:lstStyle>
            <a:lvl1pPr>
              <a:defRPr sz="2400">
                <a:latin typeface="+mj-lt"/>
              </a:defRPr>
            </a:lvl1pPr>
          </a:lstStyle>
          <a:p>
            <a:pPr lvl="0"/>
            <a:r>
              <a:rPr lang="en-US"/>
              <a:t>Click to edit Subtitle text</a:t>
            </a:r>
            <a:endParaRPr lang="en-VE"/>
          </a:p>
        </p:txBody>
      </p:sp>
      <p:pic>
        <p:nvPicPr>
          <p:cNvPr id="2" name="Picture 1">
            <a:extLst>
              <a:ext uri="{FF2B5EF4-FFF2-40B4-BE49-F238E27FC236}">
                <a16:creationId xmlns:a16="http://schemas.microsoft.com/office/drawing/2014/main" id="{7D1415EE-530C-EED4-9D8A-94878EA0EF3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3097950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7557" y="1589809"/>
            <a:ext cx="5094288" cy="4587154"/>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0156" y="1589809"/>
            <a:ext cx="5094288" cy="4587154"/>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13096CCC-A532-6B64-8768-A822D1D7953E}"/>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235E87E4-C847-B6B9-01A6-4E499930E5F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1765056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Green">
    <p:bg>
      <p:bgPr>
        <a:solidFill>
          <a:schemeClr val="bg2"/>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7557" y="1600200"/>
            <a:ext cx="5094288" cy="4576763"/>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0156" y="1600200"/>
            <a:ext cx="5094288" cy="4576763"/>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C8DA6EC1-8568-BB64-8D3A-73D07555F4E7}"/>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1F79C9F4-5122-30CD-8620-43C3E392E02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30274510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wo Content Dark">
    <p:bg>
      <p:bgPr>
        <a:solidFill>
          <a:schemeClr val="tx2"/>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7557" y="1641764"/>
            <a:ext cx="5094288" cy="4535199"/>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0156" y="1641764"/>
            <a:ext cx="5094288" cy="4535199"/>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25137681-A2A0-D187-8D72-DC269BA63670}"/>
              </a:ext>
            </a:extLst>
          </p:cNvPr>
          <p:cNvSpPr>
            <a:spLocks noGrp="1"/>
          </p:cNvSpPr>
          <p:nvPr>
            <p:ph type="title"/>
          </p:nvPr>
        </p:nvSpPr>
        <p:spPr>
          <a:xfrm>
            <a:off x="767557" y="392306"/>
            <a:ext cx="10643197" cy="1080000"/>
          </a:xfrm>
        </p:spPr>
        <p:txBody>
          <a:bodyPr>
            <a:noAutofit/>
          </a:bodyPr>
          <a:lstStyle>
            <a:lvl1pPr>
              <a:defRPr>
                <a:solidFill>
                  <a:schemeClr val="bg1"/>
                </a:solidFill>
              </a:defRPr>
            </a:lvl1pPr>
          </a:lstStyle>
          <a:p>
            <a:r>
              <a:rPr lang="en-US"/>
              <a:t>Click to edit Master title style</a:t>
            </a:r>
          </a:p>
        </p:txBody>
      </p:sp>
      <p:sp>
        <p:nvSpPr>
          <p:cNvPr id="8" name="TextBox 7">
            <a:extLst>
              <a:ext uri="{FF2B5EF4-FFF2-40B4-BE49-F238E27FC236}">
                <a16:creationId xmlns:a16="http://schemas.microsoft.com/office/drawing/2014/main" id="{627E8177-A6FC-947F-96C4-5C66C0704966}"/>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pic>
        <p:nvPicPr>
          <p:cNvPr id="5" name="Picture 4">
            <a:extLst>
              <a:ext uri="{FF2B5EF4-FFF2-40B4-BE49-F238E27FC236}">
                <a16:creationId xmlns:a16="http://schemas.microsoft.com/office/drawing/2014/main" id="{445BBFF7-F28D-48E4-6FFC-EA1772B8850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1216297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Content Dark Full Image BG">
    <p:bg>
      <p:bgPr>
        <a:solidFill>
          <a:schemeClr val="bg1"/>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896AA9F-0381-CDAB-194C-565B1BF1AF3A}"/>
              </a:ext>
            </a:extLst>
          </p:cNvPr>
          <p:cNvSpPr/>
          <p:nvPr userDrawn="1"/>
        </p:nvSpPr>
        <p:spPr>
          <a:xfrm>
            <a:off x="767557" y="500063"/>
            <a:ext cx="4644231" cy="5718969"/>
          </a:xfrm>
          <a:prstGeom prst="roundRect">
            <a:avLst>
              <a:gd name="adj" fmla="val 313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E" sz="900"/>
          </a:p>
        </p:txBody>
      </p:sp>
      <p:sp>
        <p:nvSpPr>
          <p:cNvPr id="3" name="Content Placeholder 2"/>
          <p:cNvSpPr>
            <a:spLocks noGrp="1"/>
          </p:cNvSpPr>
          <p:nvPr>
            <p:ph sz="half" idx="1"/>
          </p:nvPr>
        </p:nvSpPr>
        <p:spPr>
          <a:xfrm>
            <a:off x="1213644" y="2368550"/>
            <a:ext cx="3730625" cy="3503613"/>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15">
            <a:extLst>
              <a:ext uri="{FF2B5EF4-FFF2-40B4-BE49-F238E27FC236}">
                <a16:creationId xmlns:a16="http://schemas.microsoft.com/office/drawing/2014/main" id="{A206FF67-FB42-5A1E-5316-B0597D790584}"/>
              </a:ext>
            </a:extLst>
          </p:cNvPr>
          <p:cNvSpPr>
            <a:spLocks noGrp="1"/>
          </p:cNvSpPr>
          <p:nvPr>
            <p:ph type="title"/>
          </p:nvPr>
        </p:nvSpPr>
        <p:spPr>
          <a:xfrm>
            <a:off x="1217613" y="958950"/>
            <a:ext cx="3726657" cy="1112738"/>
          </a:xfrm>
        </p:spPr>
        <p:txBody>
          <a:bodyPr/>
          <a:lstStyle>
            <a:lvl1pPr>
              <a:defRPr>
                <a:solidFill>
                  <a:schemeClr val="bg2"/>
                </a:solidFill>
              </a:defRPr>
            </a:lvl1pPr>
          </a:lstStyle>
          <a:p>
            <a:r>
              <a:rPr lang="en-US"/>
              <a:t>Click to edit Master title style</a:t>
            </a:r>
            <a:endParaRPr lang="en-VE"/>
          </a:p>
        </p:txBody>
      </p:sp>
    </p:spTree>
    <p:extLst>
      <p:ext uri="{BB962C8B-B14F-4D97-AF65-F5344CB8AC3E}">
        <p14:creationId xmlns:p14="http://schemas.microsoft.com/office/powerpoint/2010/main" val="2873627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 Content + Left Image">
    <p:bg>
      <p:bgPr>
        <a:solidFill>
          <a:schemeClr val="bg2"/>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61844" y="2368550"/>
            <a:ext cx="3730625" cy="3503613"/>
          </a:xfrm>
          <a:prstGeom prst="rect">
            <a:avLst/>
          </a:prstGeom>
        </p:spPr>
        <p:txBody>
          <a:bodyPr>
            <a:no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15">
            <a:extLst>
              <a:ext uri="{FF2B5EF4-FFF2-40B4-BE49-F238E27FC236}">
                <a16:creationId xmlns:a16="http://schemas.microsoft.com/office/drawing/2014/main" id="{A206FF67-FB42-5A1E-5316-B0597D790584}"/>
              </a:ext>
            </a:extLst>
          </p:cNvPr>
          <p:cNvSpPr>
            <a:spLocks noGrp="1"/>
          </p:cNvSpPr>
          <p:nvPr>
            <p:ph type="title"/>
          </p:nvPr>
        </p:nvSpPr>
        <p:spPr>
          <a:xfrm>
            <a:off x="5865812" y="958950"/>
            <a:ext cx="3726657" cy="1112738"/>
          </a:xfrm>
        </p:spPr>
        <p:txBody>
          <a:bodyPr/>
          <a:lstStyle>
            <a:lvl1pPr>
              <a:defRPr>
                <a:solidFill>
                  <a:schemeClr val="tx2"/>
                </a:solidFill>
              </a:defRPr>
            </a:lvl1pPr>
          </a:lstStyle>
          <a:p>
            <a:r>
              <a:rPr lang="en-US"/>
              <a:t>Click to edit Master title style</a:t>
            </a:r>
            <a:endParaRPr lang="en-VE"/>
          </a:p>
        </p:txBody>
      </p:sp>
    </p:spTree>
    <p:extLst>
      <p:ext uri="{BB962C8B-B14F-4D97-AF65-F5344CB8AC3E}">
        <p14:creationId xmlns:p14="http://schemas.microsoft.com/office/powerpoint/2010/main" val="32051129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One Content Dark Full Image BG">
    <p:bg>
      <p:bgPr>
        <a:solidFill>
          <a:schemeClr val="bg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896AA9F-0381-CDAB-194C-565B1BF1AF3A}"/>
              </a:ext>
            </a:extLst>
          </p:cNvPr>
          <p:cNvSpPr/>
          <p:nvPr userDrawn="1"/>
        </p:nvSpPr>
        <p:spPr>
          <a:xfrm>
            <a:off x="767556" y="4500563"/>
            <a:ext cx="10656888" cy="1718469"/>
          </a:xfrm>
          <a:prstGeom prst="roundRect">
            <a:avLst>
              <a:gd name="adj" fmla="val 7766"/>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E" sz="900"/>
          </a:p>
        </p:txBody>
      </p:sp>
      <p:sp>
        <p:nvSpPr>
          <p:cNvPr id="3" name="Content Placeholder 2"/>
          <p:cNvSpPr>
            <a:spLocks noGrp="1"/>
          </p:cNvSpPr>
          <p:nvPr>
            <p:ph sz="half" idx="1"/>
          </p:nvPr>
        </p:nvSpPr>
        <p:spPr>
          <a:xfrm>
            <a:off x="5411788" y="4848703"/>
            <a:ext cx="2584132" cy="1186338"/>
          </a:xfrm>
          <a:prstGeom prst="rect">
            <a:avLst/>
          </a:prstGeom>
        </p:spPr>
        <p:txBody>
          <a:bodyPr tIns="0" rIns="0" bIns="0">
            <a:noAutofit/>
          </a:bodyPr>
          <a:lstStyle>
            <a:lvl1pPr>
              <a:lnSpc>
                <a:spcPts val="1900"/>
              </a:lnSpc>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itle 15">
            <a:extLst>
              <a:ext uri="{FF2B5EF4-FFF2-40B4-BE49-F238E27FC236}">
                <a16:creationId xmlns:a16="http://schemas.microsoft.com/office/drawing/2014/main" id="{A206FF67-FB42-5A1E-5316-B0597D790584}"/>
              </a:ext>
            </a:extLst>
          </p:cNvPr>
          <p:cNvSpPr>
            <a:spLocks noGrp="1"/>
          </p:cNvSpPr>
          <p:nvPr>
            <p:ph type="title"/>
          </p:nvPr>
        </p:nvSpPr>
        <p:spPr>
          <a:xfrm>
            <a:off x="1225946" y="4860390"/>
            <a:ext cx="3726657" cy="1112738"/>
          </a:xfrm>
        </p:spPr>
        <p:txBody>
          <a:bodyPr/>
          <a:lstStyle>
            <a:lvl1pPr>
              <a:defRPr>
                <a:solidFill>
                  <a:schemeClr val="bg2"/>
                </a:solidFill>
              </a:defRPr>
            </a:lvl1pPr>
          </a:lstStyle>
          <a:p>
            <a:r>
              <a:rPr lang="en-US"/>
              <a:t>Click to edit Master title style</a:t>
            </a:r>
            <a:endParaRPr lang="en-VE"/>
          </a:p>
        </p:txBody>
      </p:sp>
      <p:sp>
        <p:nvSpPr>
          <p:cNvPr id="4" name="Content Placeholder 2">
            <a:extLst>
              <a:ext uri="{FF2B5EF4-FFF2-40B4-BE49-F238E27FC236}">
                <a16:creationId xmlns:a16="http://schemas.microsoft.com/office/drawing/2014/main" id="{25527591-D26C-9EE3-CA13-B9995AFEA91A}"/>
              </a:ext>
            </a:extLst>
          </p:cNvPr>
          <p:cNvSpPr>
            <a:spLocks noGrp="1"/>
          </p:cNvSpPr>
          <p:nvPr>
            <p:ph sz="half" idx="18"/>
          </p:nvPr>
        </p:nvSpPr>
        <p:spPr>
          <a:xfrm>
            <a:off x="8362633" y="4848703"/>
            <a:ext cx="2584132" cy="1186338"/>
          </a:xfrm>
          <a:prstGeom prst="rect">
            <a:avLst/>
          </a:prstGeom>
        </p:spPr>
        <p:txBody>
          <a:bodyPr tIns="0" rIns="0" bIns="0">
            <a:noAutofit/>
          </a:bodyPr>
          <a:lstStyle>
            <a:lvl1pPr>
              <a:lnSpc>
                <a:spcPts val="1900"/>
              </a:lnSpc>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2615281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 Grey Ban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911F330-FE17-BBB6-6601-708254D756E5}"/>
              </a:ext>
            </a:extLst>
          </p:cNvPr>
          <p:cNvSpPr/>
          <p:nvPr userDrawn="1"/>
        </p:nvSpPr>
        <p:spPr>
          <a:xfrm>
            <a:off x="7716044" y="0"/>
            <a:ext cx="4475956" cy="6858000"/>
          </a:xfrm>
          <a:prstGeom prst="rect">
            <a:avLst/>
          </a:prstGeom>
          <a:solidFill>
            <a:srgbClr val="9BC3FF">
              <a:alpha val="26524"/>
            </a:srgb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E" sz="900"/>
          </a:p>
        </p:txBody>
      </p:sp>
      <p:sp>
        <p:nvSpPr>
          <p:cNvPr id="3" name="Content Placeholder 2"/>
          <p:cNvSpPr>
            <a:spLocks noGrp="1"/>
          </p:cNvSpPr>
          <p:nvPr>
            <p:ph sz="half" idx="1"/>
          </p:nvPr>
        </p:nvSpPr>
        <p:spPr>
          <a:xfrm>
            <a:off x="767557" y="1600201"/>
            <a:ext cx="6480969" cy="4618832"/>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652669" y="1954834"/>
            <a:ext cx="2771775" cy="4351338"/>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FA6FE72C-1FA3-4C0D-7B00-2B3CF043ED24}"/>
              </a:ext>
            </a:extLst>
          </p:cNvPr>
          <p:cNvSpPr>
            <a:spLocks noGrp="1"/>
          </p:cNvSpPr>
          <p:nvPr>
            <p:ph type="title"/>
          </p:nvPr>
        </p:nvSpPr>
        <p:spPr>
          <a:xfrm>
            <a:off x="767557" y="392307"/>
            <a:ext cx="6480969"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CDD6A9C1-2779-0EC5-7F1A-3BC915D8B9E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5623846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e Content + 2 Col Photo">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7557" y="2130136"/>
            <a:ext cx="2771775" cy="4088895"/>
          </a:xfrm>
          <a:prstGeom prst="rect">
            <a:avLst/>
          </a:prstGeom>
        </p:spPr>
        <p:txBody>
          <a:bodyPr>
            <a:noAutofit/>
          </a:bodyPr>
          <a:lstStyle>
            <a:lvl1pPr>
              <a:lnSpc>
                <a:spcPts val="1800"/>
              </a:lnSpc>
              <a:defRPr sz="1400"/>
            </a:lvl1pPr>
            <a:lvl2pPr>
              <a:lnSpc>
                <a:spcPts val="1800"/>
              </a:lnSpc>
              <a:defRPr sz="1400"/>
            </a:lvl2pPr>
            <a:lvl3pPr>
              <a:lnSpc>
                <a:spcPts val="1800"/>
              </a:lnSpc>
              <a:defRPr sz="1400"/>
            </a:lvl3pPr>
            <a:lvl4pPr>
              <a:lnSpc>
                <a:spcPts val="1800"/>
              </a:lnSpc>
              <a:defRPr sz="1400"/>
            </a:lvl4pPr>
            <a:lvl5pPr>
              <a:lnSpc>
                <a:spcPts val="18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8C144A8A-243B-8367-8E23-FCA839D05A83}"/>
              </a:ext>
            </a:extLst>
          </p:cNvPr>
          <p:cNvSpPr>
            <a:spLocks noGrp="1"/>
          </p:cNvSpPr>
          <p:nvPr>
            <p:ph type="pic" sz="quarter" idx="16"/>
          </p:nvPr>
        </p:nvSpPr>
        <p:spPr>
          <a:xfrm>
            <a:off x="4007644" y="0"/>
            <a:ext cx="8184356" cy="6858000"/>
          </a:xfrm>
          <a:prstGeom prst="rect">
            <a:avLst/>
          </a:prstGeom>
        </p:spPr>
        <p:txBody>
          <a:bodyPr/>
          <a:lstStyle/>
          <a:p>
            <a:endParaRPr lang="en-VE"/>
          </a:p>
        </p:txBody>
      </p:sp>
      <p:sp>
        <p:nvSpPr>
          <p:cNvPr id="4" name="Title 1">
            <a:extLst>
              <a:ext uri="{FF2B5EF4-FFF2-40B4-BE49-F238E27FC236}">
                <a16:creationId xmlns:a16="http://schemas.microsoft.com/office/drawing/2014/main" id="{E003BF6A-B888-246F-F3EC-026D1FF71CA7}"/>
              </a:ext>
            </a:extLst>
          </p:cNvPr>
          <p:cNvSpPr>
            <a:spLocks noGrp="1"/>
          </p:cNvSpPr>
          <p:nvPr>
            <p:ph type="title"/>
          </p:nvPr>
        </p:nvSpPr>
        <p:spPr>
          <a:xfrm>
            <a:off x="767557" y="392307"/>
            <a:ext cx="2771775"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0CE07DDF-F11F-C0A1-ADC7-25340210C67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20685674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ntent">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12EF75B-48B3-1BA8-B984-B2C11A281A2C}"/>
              </a:ext>
            </a:extLst>
          </p:cNvPr>
          <p:cNvSpPr>
            <a:spLocks noGrp="1"/>
          </p:cNvSpPr>
          <p:nvPr>
            <p:ph sz="half" idx="1"/>
          </p:nvPr>
        </p:nvSpPr>
        <p:spPr>
          <a:xfrm>
            <a:off x="767557" y="1610591"/>
            <a:ext cx="3240088" cy="4566372"/>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3">
            <a:extLst>
              <a:ext uri="{FF2B5EF4-FFF2-40B4-BE49-F238E27FC236}">
                <a16:creationId xmlns:a16="http://schemas.microsoft.com/office/drawing/2014/main" id="{CE286E56-1DA7-0E32-48C7-71BD25C45B15}"/>
              </a:ext>
            </a:extLst>
          </p:cNvPr>
          <p:cNvSpPr>
            <a:spLocks noGrp="1"/>
          </p:cNvSpPr>
          <p:nvPr>
            <p:ph sz="half" idx="2"/>
          </p:nvPr>
        </p:nvSpPr>
        <p:spPr>
          <a:xfrm>
            <a:off x="4479741" y="1610591"/>
            <a:ext cx="3240088" cy="4566372"/>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38EBE20D-0590-33EB-46EE-BB3B06B7FA76}"/>
              </a:ext>
            </a:extLst>
          </p:cNvPr>
          <p:cNvSpPr>
            <a:spLocks noGrp="1"/>
          </p:cNvSpPr>
          <p:nvPr>
            <p:ph sz="half" idx="13"/>
          </p:nvPr>
        </p:nvSpPr>
        <p:spPr>
          <a:xfrm>
            <a:off x="8184232" y="1610591"/>
            <a:ext cx="3240088" cy="4566372"/>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1">
            <a:extLst>
              <a:ext uri="{FF2B5EF4-FFF2-40B4-BE49-F238E27FC236}">
                <a16:creationId xmlns:a16="http://schemas.microsoft.com/office/drawing/2014/main" id="{963C110D-6646-36DD-7601-4F20D614ED9E}"/>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D21311F5-03AF-DD19-57AC-DAB76556E11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2044844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2"/>
      </p:bgRef>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CC65BDD6-0748-6A9E-C04B-BFE74B7EB50D}"/>
              </a:ext>
            </a:extLst>
          </p:cNvPr>
          <p:cNvPicPr>
            <a:picLocks noChangeAspect="1"/>
          </p:cNvPicPr>
          <p:nvPr userDrawn="1"/>
        </p:nvPicPr>
        <p:blipFill>
          <a:blip>
            <a:extLst>
              <a:ext uri="{96DAC541-7B7A-43D3-8B79-37D633B846F1}">
                <asvg:svgBlip xmlns:asvg="http://schemas.microsoft.com/office/drawing/2016/SVG/main" r:embed="rId2"/>
              </a:ext>
            </a:extLst>
          </a:blip>
          <a:srcRect l="30977" t="42811" r="29629" b="42581"/>
          <a:stretch>
            <a:fillRect/>
          </a:stretch>
        </p:blipFill>
        <p:spPr>
          <a:xfrm>
            <a:off x="674558" y="558407"/>
            <a:ext cx="2073000" cy="594032"/>
          </a:xfrm>
          <a:prstGeom prst="rect">
            <a:avLst/>
          </a:prstGeom>
        </p:spPr>
      </p:pic>
      <p:sp>
        <p:nvSpPr>
          <p:cNvPr id="19" name="Title 1">
            <a:extLst>
              <a:ext uri="{FF2B5EF4-FFF2-40B4-BE49-F238E27FC236}">
                <a16:creationId xmlns:a16="http://schemas.microsoft.com/office/drawing/2014/main" id="{91E0EA34-287F-1F5A-FE05-2C0EABCFA65E}"/>
              </a:ext>
            </a:extLst>
          </p:cNvPr>
          <p:cNvSpPr>
            <a:spLocks noGrp="1"/>
          </p:cNvSpPr>
          <p:nvPr>
            <p:ph type="ctrTitle" hasCustomPrompt="1"/>
          </p:nvPr>
        </p:nvSpPr>
        <p:spPr>
          <a:xfrm>
            <a:off x="767557" y="1348508"/>
            <a:ext cx="5645943" cy="2742047"/>
          </a:xfrm>
        </p:spPr>
        <p:txBody>
          <a:bodyPr lIns="0" rIns="0" anchor="b">
            <a:noAutofit/>
          </a:bodyPr>
          <a:lstStyle>
            <a:lvl1pPr algn="l">
              <a:lnSpc>
                <a:spcPts val="4100"/>
              </a:lnSpc>
              <a:defRPr sz="3600" b="0" i="0">
                <a:solidFill>
                  <a:schemeClr val="tx1"/>
                </a:solidFill>
                <a:latin typeface="+mj-lt"/>
              </a:defRPr>
            </a:lvl1pPr>
          </a:lstStyle>
          <a:p>
            <a:r>
              <a:rPr lang="en-US"/>
              <a:t>Title line 1</a:t>
            </a:r>
            <a:br>
              <a:rPr lang="en-US"/>
            </a:br>
            <a:r>
              <a:rPr lang="en-US"/>
              <a:t>Title line 2</a:t>
            </a:r>
            <a:br>
              <a:rPr lang="en-US"/>
            </a:br>
            <a:r>
              <a:rPr lang="en-US"/>
              <a:t>do not exceed title line 3</a:t>
            </a:r>
          </a:p>
        </p:txBody>
      </p:sp>
      <p:sp>
        <p:nvSpPr>
          <p:cNvPr id="10" name="Subtitle 2">
            <a:extLst>
              <a:ext uri="{FF2B5EF4-FFF2-40B4-BE49-F238E27FC236}">
                <a16:creationId xmlns:a16="http://schemas.microsoft.com/office/drawing/2014/main" id="{1CB5090D-218A-15FF-2244-1CF702B05A7A}"/>
              </a:ext>
            </a:extLst>
          </p:cNvPr>
          <p:cNvSpPr>
            <a:spLocks noGrp="1"/>
          </p:cNvSpPr>
          <p:nvPr>
            <p:ph type="subTitle" idx="1" hasCustomPrompt="1"/>
          </p:nvPr>
        </p:nvSpPr>
        <p:spPr>
          <a:xfrm>
            <a:off x="767557" y="4540337"/>
            <a:ext cx="5645943" cy="851589"/>
          </a:xfrm>
          <a:prstGeom prst="rect">
            <a:avLst/>
          </a:prstGeom>
        </p:spPr>
        <p:txBody>
          <a:bodyPr lIns="0" rIns="0">
            <a:noAutofit/>
          </a:bodyPr>
          <a:lstStyle>
            <a:lvl1pPr marL="0" indent="0" algn="l">
              <a:lnSpc>
                <a:spcPts val="3000"/>
              </a:lnSpc>
              <a:buNone/>
              <a:defRPr sz="2100" b="0" i="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Headline 1</a:t>
            </a:r>
          </a:p>
          <a:p>
            <a:r>
              <a:rPr lang="en-US"/>
              <a:t>Subtitle Headline 2</a:t>
            </a:r>
          </a:p>
        </p:txBody>
      </p:sp>
      <p:sp>
        <p:nvSpPr>
          <p:cNvPr id="3" name="Graphic 75">
            <a:extLst>
              <a:ext uri="{FF2B5EF4-FFF2-40B4-BE49-F238E27FC236}">
                <a16:creationId xmlns:a16="http://schemas.microsoft.com/office/drawing/2014/main" id="{98264BF2-ABF1-0718-25F2-37B0B4459338}"/>
              </a:ext>
              <a:ext uri="{C183D7F6-B498-43B3-948B-1728B52AA6E4}">
                <adec:decorative xmlns:adec="http://schemas.microsoft.com/office/drawing/2017/decorative" val="1"/>
              </a:ext>
            </a:extLst>
          </p:cNvPr>
          <p:cNvSpPr/>
          <p:nvPr userDrawn="1"/>
        </p:nvSpPr>
        <p:spPr>
          <a:xfrm>
            <a:off x="7416906" y="1144232"/>
            <a:ext cx="3847994" cy="4569536"/>
          </a:xfrm>
          <a:custGeom>
            <a:avLst/>
            <a:gdLst>
              <a:gd name="connsiteX0" fmla="*/ 227838 w 1098613"/>
              <a:gd name="connsiteY0" fmla="*/ 1154501 h 1304615"/>
              <a:gd name="connsiteX1" fmla="*/ 227838 w 1098613"/>
              <a:gd name="connsiteY1" fmla="*/ 1024390 h 1304615"/>
              <a:gd name="connsiteX2" fmla="*/ 680561 w 1098613"/>
              <a:gd name="connsiteY2" fmla="*/ 540520 h 1304615"/>
              <a:gd name="connsiteX3" fmla="*/ 549307 w 1098613"/>
              <a:gd name="connsiteY3" fmla="*/ 406789 h 1304615"/>
              <a:gd name="connsiteX4" fmla="*/ 418052 w 1098613"/>
              <a:gd name="connsiteY4" fmla="*/ 540520 h 1304615"/>
              <a:gd name="connsiteX5" fmla="*/ 870776 w 1098613"/>
              <a:gd name="connsiteY5" fmla="*/ 1024390 h 1304615"/>
              <a:gd name="connsiteX6" fmla="*/ 870776 w 1098613"/>
              <a:gd name="connsiteY6" fmla="*/ 1049631 h 1304615"/>
              <a:gd name="connsiteX7" fmla="*/ 615791 w 1098613"/>
              <a:gd name="connsiteY7" fmla="*/ 1304616 h 1304615"/>
              <a:gd name="connsiteX8" fmla="*/ 0 w 1098613"/>
              <a:gd name="connsiteY8" fmla="*/ 1304616 h 1304615"/>
              <a:gd name="connsiteX9" fmla="*/ 0 w 1098613"/>
              <a:gd name="connsiteY9" fmla="*/ 601480 h 1304615"/>
              <a:gd name="connsiteX10" fmla="*/ 49435 w 1098613"/>
              <a:gd name="connsiteY10" fmla="*/ 475083 h 1304615"/>
              <a:gd name="connsiteX11" fmla="*/ 446627 w 1098613"/>
              <a:gd name="connsiteY11" fmla="*/ 44934 h 1304615"/>
              <a:gd name="connsiteX12" fmla="*/ 651986 w 1098613"/>
              <a:gd name="connsiteY12" fmla="*/ 44934 h 1304615"/>
              <a:gd name="connsiteX13" fmla="*/ 1049179 w 1098613"/>
              <a:gd name="connsiteY13" fmla="*/ 475083 h 1304615"/>
              <a:gd name="connsiteX14" fmla="*/ 1098614 w 1098613"/>
              <a:gd name="connsiteY14" fmla="*/ 601480 h 1304615"/>
              <a:gd name="connsiteX15" fmla="*/ 1098614 w 1098613"/>
              <a:gd name="connsiteY15" fmla="*/ 1304616 h 1304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98613" h="1304615">
                <a:moveTo>
                  <a:pt x="227838" y="1154501"/>
                </a:moveTo>
                <a:lnTo>
                  <a:pt x="227838" y="1024390"/>
                </a:lnTo>
                <a:cubicBezTo>
                  <a:pt x="227838" y="730353"/>
                  <a:pt x="680561" y="756071"/>
                  <a:pt x="680561" y="540520"/>
                </a:cubicBezTo>
                <a:cubicBezTo>
                  <a:pt x="680561" y="480608"/>
                  <a:pt x="645985" y="406789"/>
                  <a:pt x="549307" y="406789"/>
                </a:cubicBezTo>
                <a:cubicBezTo>
                  <a:pt x="452723" y="406789"/>
                  <a:pt x="418052" y="480703"/>
                  <a:pt x="418052" y="540520"/>
                </a:cubicBezTo>
                <a:cubicBezTo>
                  <a:pt x="418052" y="756071"/>
                  <a:pt x="870776" y="730353"/>
                  <a:pt x="870776" y="1024390"/>
                </a:cubicBezTo>
                <a:lnTo>
                  <a:pt x="870776" y="1049631"/>
                </a:lnTo>
                <a:cubicBezTo>
                  <a:pt x="870776" y="1190411"/>
                  <a:pt x="756666" y="1304616"/>
                  <a:pt x="615791" y="1304616"/>
                </a:cubicBezTo>
                <a:lnTo>
                  <a:pt x="0" y="1304616"/>
                </a:lnTo>
                <a:lnTo>
                  <a:pt x="0" y="601480"/>
                </a:lnTo>
                <a:cubicBezTo>
                  <a:pt x="0" y="554617"/>
                  <a:pt x="17621" y="509468"/>
                  <a:pt x="49435" y="475083"/>
                </a:cubicBezTo>
                <a:lnTo>
                  <a:pt x="446627" y="44934"/>
                </a:lnTo>
                <a:cubicBezTo>
                  <a:pt x="501967" y="-14978"/>
                  <a:pt x="596646" y="-14978"/>
                  <a:pt x="651986" y="44934"/>
                </a:cubicBezTo>
                <a:lnTo>
                  <a:pt x="1049179" y="475083"/>
                </a:lnTo>
                <a:cubicBezTo>
                  <a:pt x="1080992" y="509468"/>
                  <a:pt x="1098614" y="554617"/>
                  <a:pt x="1098614" y="601480"/>
                </a:cubicBezTo>
                <a:lnTo>
                  <a:pt x="1098614" y="1304616"/>
                </a:lnTo>
              </a:path>
            </a:pathLst>
          </a:custGeom>
          <a:noFill/>
          <a:ln w="190500" cap="rnd">
            <a:solidFill>
              <a:schemeClr val="accent1"/>
            </a:solidFill>
            <a:prstDash val="solid"/>
            <a:round/>
          </a:ln>
        </p:spPr>
        <p:txBody>
          <a:bodyPr rtlCol="0" anchor="ctr"/>
          <a:lstStyle/>
          <a:p>
            <a:pPr defTabSz="228600"/>
            <a:endParaRPr lang="en-US" sz="900">
              <a:solidFill>
                <a:srgbClr val="343636"/>
              </a:solidFill>
              <a:latin typeface="Figtree"/>
            </a:endParaRPr>
          </a:p>
        </p:txBody>
      </p:sp>
      <p:sp>
        <p:nvSpPr>
          <p:cNvPr id="2" name="Rectangle 1">
            <a:extLst>
              <a:ext uri="{FF2B5EF4-FFF2-40B4-BE49-F238E27FC236}">
                <a16:creationId xmlns:a16="http://schemas.microsoft.com/office/drawing/2014/main" id="{8FF2292E-73CF-D92F-A6EB-5A6D621A34AE}"/>
              </a:ext>
            </a:extLst>
          </p:cNvPr>
          <p:cNvSpPr/>
          <p:nvPr userDrawn="1"/>
        </p:nvSpPr>
        <p:spPr>
          <a:xfrm>
            <a:off x="687422" y="5841709"/>
            <a:ext cx="5726077" cy="689720"/>
          </a:xfrm>
          <a:prstGeom prst="rect">
            <a:avLst/>
          </a:prstGeom>
          <a:solidFill>
            <a:schemeClr val="bg1">
              <a:alpha val="19727"/>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457143" rtl="0" eaLnBrk="1" fontAlgn="auto" latinLnBrk="0" hangingPunct="1">
              <a:lnSpc>
                <a:spcPct val="100000"/>
              </a:lnSpc>
              <a:spcBef>
                <a:spcPts val="0"/>
              </a:spcBef>
              <a:spcAft>
                <a:spcPts val="0"/>
              </a:spcAft>
              <a:buClrTx/>
              <a:buSzTx/>
              <a:buFontTx/>
              <a:buNone/>
              <a:tabLst/>
              <a:defRPr/>
            </a:pPr>
            <a:r>
              <a:rPr lang="en-US" sz="900" b="0" i="0">
                <a:solidFill>
                  <a:schemeClr val="tx1"/>
                </a:solidFill>
                <a:latin typeface="+mn-lt"/>
                <a:ea typeface="Lato Light" panose="020F0502020204030203" pitchFamily="34" charset="0"/>
                <a:cs typeface="Lato Light" panose="020F0502020204030203" pitchFamily="34" charset="0"/>
              </a:rPr>
              <a:t>The content contained herein (“Confidential Information”) are the confidential property of </a:t>
            </a:r>
            <a:r>
              <a:rPr lang="en-US" sz="900" b="0" i="0" err="1">
                <a:solidFill>
                  <a:schemeClr val="tx1"/>
                </a:solidFill>
                <a:latin typeface="+mn-lt"/>
                <a:ea typeface="Lato Light" panose="020F0502020204030203" pitchFamily="34" charset="0"/>
                <a:cs typeface="Lato Light" panose="020F0502020204030203" pitchFamily="34" charset="0"/>
              </a:rPr>
              <a:t>HHAeXchange</a:t>
            </a:r>
            <a:r>
              <a:rPr lang="en-US" sz="900" b="0" i="0">
                <a:solidFill>
                  <a:schemeClr val="tx1"/>
                </a:solidFill>
                <a:latin typeface="+mn-lt"/>
                <a:ea typeface="Lato Light" panose="020F0502020204030203" pitchFamily="34" charset="0"/>
                <a:cs typeface="Lato Light" panose="020F0502020204030203" pitchFamily="34" charset="0"/>
              </a:rPr>
              <a:t> and may not be copied or distributed outside the </a:t>
            </a:r>
            <a:r>
              <a:rPr lang="en-US" sz="900" b="0" i="0" err="1">
                <a:solidFill>
                  <a:schemeClr val="tx1"/>
                </a:solidFill>
                <a:latin typeface="+mn-lt"/>
                <a:ea typeface="Lato Light" panose="020F0502020204030203" pitchFamily="34" charset="0"/>
                <a:cs typeface="Lato Light" panose="020F0502020204030203" pitchFamily="34" charset="0"/>
              </a:rPr>
              <a:t>HHAeXchange</a:t>
            </a:r>
            <a:r>
              <a:rPr lang="en-US" sz="900" b="0" i="0">
                <a:solidFill>
                  <a:schemeClr val="tx1"/>
                </a:solidFill>
                <a:latin typeface="+mn-lt"/>
                <a:ea typeface="Lato Light" panose="020F0502020204030203" pitchFamily="34" charset="0"/>
                <a:cs typeface="Lato Light" panose="020F0502020204030203" pitchFamily="34" charset="0"/>
              </a:rPr>
              <a:t> organization without the express written consent of </a:t>
            </a:r>
            <a:r>
              <a:rPr lang="en-US" sz="900" b="0" i="0" err="1">
                <a:solidFill>
                  <a:schemeClr val="tx1"/>
                </a:solidFill>
                <a:latin typeface="+mn-lt"/>
                <a:ea typeface="Lato Light" panose="020F0502020204030203" pitchFamily="34" charset="0"/>
                <a:cs typeface="Lato Light" panose="020F0502020204030203" pitchFamily="34" charset="0"/>
              </a:rPr>
              <a:t>HHAeXchange</a:t>
            </a:r>
            <a:r>
              <a:rPr lang="en-US" sz="900" b="0" i="0">
                <a:solidFill>
                  <a:schemeClr val="tx1"/>
                </a:solidFill>
                <a:latin typeface="+mn-lt"/>
                <a:ea typeface="Lato Light" panose="020F0502020204030203" pitchFamily="34" charset="0"/>
                <a:cs typeface="Lato Light" panose="020F0502020204030203" pitchFamily="34" charset="0"/>
              </a:rPr>
              <a:t>. Distribution of this document or disclosure of any Confidential Information set forth herein to any party other than the intended recipient(s) of this presentation is expressly prohibited.</a:t>
            </a:r>
          </a:p>
        </p:txBody>
      </p:sp>
    </p:spTree>
    <p:extLst>
      <p:ext uri="{BB962C8B-B14F-4D97-AF65-F5344CB8AC3E}">
        <p14:creationId xmlns:p14="http://schemas.microsoft.com/office/powerpoint/2010/main" val="113546808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ree Content Dark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DBAD2-457E-3B91-31C1-45DAB2733C55}"/>
              </a:ext>
            </a:extLst>
          </p:cNvPr>
          <p:cNvSpPr>
            <a:spLocks noGrp="1"/>
          </p:cNvSpPr>
          <p:nvPr>
            <p:ph type="title"/>
          </p:nvPr>
        </p:nvSpPr>
        <p:spPr>
          <a:xfrm>
            <a:off x="767557" y="392307"/>
            <a:ext cx="10643197" cy="1080000"/>
          </a:xfrm>
        </p:spPr>
        <p:txBody>
          <a:bodyPr>
            <a:noAutofit/>
          </a:bodyPr>
          <a:lstStyle>
            <a:lvl1pPr>
              <a:defRPr>
                <a:solidFill>
                  <a:schemeClr val="bg1"/>
                </a:solidFill>
              </a:defRPr>
            </a:lvl1pPr>
          </a:lstStyle>
          <a:p>
            <a:r>
              <a:rPr lang="en-US"/>
              <a:t>Click to edit Master title style</a:t>
            </a:r>
          </a:p>
        </p:txBody>
      </p:sp>
      <p:sp>
        <p:nvSpPr>
          <p:cNvPr id="4" name="Content Placeholder 2">
            <a:extLst>
              <a:ext uri="{FF2B5EF4-FFF2-40B4-BE49-F238E27FC236}">
                <a16:creationId xmlns:a16="http://schemas.microsoft.com/office/drawing/2014/main" id="{512EF75B-48B3-1BA8-B984-B2C11A281A2C}"/>
              </a:ext>
            </a:extLst>
          </p:cNvPr>
          <p:cNvSpPr>
            <a:spLocks noGrp="1"/>
          </p:cNvSpPr>
          <p:nvPr>
            <p:ph sz="half" idx="1"/>
          </p:nvPr>
        </p:nvSpPr>
        <p:spPr>
          <a:xfrm>
            <a:off x="767557" y="1825625"/>
            <a:ext cx="3240088" cy="4351338"/>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3">
            <a:extLst>
              <a:ext uri="{FF2B5EF4-FFF2-40B4-BE49-F238E27FC236}">
                <a16:creationId xmlns:a16="http://schemas.microsoft.com/office/drawing/2014/main" id="{CE286E56-1DA7-0E32-48C7-71BD25C45B15}"/>
              </a:ext>
            </a:extLst>
          </p:cNvPr>
          <p:cNvSpPr>
            <a:spLocks noGrp="1"/>
          </p:cNvSpPr>
          <p:nvPr>
            <p:ph sz="half" idx="2"/>
          </p:nvPr>
        </p:nvSpPr>
        <p:spPr>
          <a:xfrm>
            <a:off x="4479741" y="1825625"/>
            <a:ext cx="3240088" cy="4351338"/>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38EBE20D-0590-33EB-46EE-BB3B06B7FA76}"/>
              </a:ext>
            </a:extLst>
          </p:cNvPr>
          <p:cNvSpPr>
            <a:spLocks noGrp="1"/>
          </p:cNvSpPr>
          <p:nvPr>
            <p:ph sz="half" idx="13"/>
          </p:nvPr>
        </p:nvSpPr>
        <p:spPr>
          <a:xfrm>
            <a:off x="8184232" y="1825625"/>
            <a:ext cx="3240088" cy="4351338"/>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8000401A-EE1A-046A-1E64-91BB857A28FA}"/>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pic>
        <p:nvPicPr>
          <p:cNvPr id="3" name="Picture 2">
            <a:extLst>
              <a:ext uri="{FF2B5EF4-FFF2-40B4-BE49-F238E27FC236}">
                <a16:creationId xmlns:a16="http://schemas.microsoft.com/office/drawing/2014/main" id="{407DA299-7230-6FE6-28C9-C395C256A25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4159863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 Photo + Copy">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12EF75B-48B3-1BA8-B984-B2C11A281A2C}"/>
              </a:ext>
            </a:extLst>
          </p:cNvPr>
          <p:cNvSpPr>
            <a:spLocks noGrp="1"/>
          </p:cNvSpPr>
          <p:nvPr>
            <p:ph sz="half" idx="1"/>
          </p:nvPr>
        </p:nvSpPr>
        <p:spPr>
          <a:xfrm>
            <a:off x="767557" y="4182123"/>
            <a:ext cx="3240088" cy="1994840"/>
          </a:xfrm>
          <a:prstGeom prst="rect">
            <a:avLst/>
          </a:prstGeom>
        </p:spPr>
        <p:txBody>
          <a:bodyPr>
            <a:noAutofit/>
          </a:bodyPr>
          <a:lstStyle/>
          <a:p>
            <a:pPr lvl="0"/>
            <a:r>
              <a:rPr lang="en-US"/>
              <a:t>Click to edit Master text styles</a:t>
            </a:r>
          </a:p>
        </p:txBody>
      </p:sp>
      <p:sp>
        <p:nvSpPr>
          <p:cNvPr id="5" name="Content Placeholder 3">
            <a:extLst>
              <a:ext uri="{FF2B5EF4-FFF2-40B4-BE49-F238E27FC236}">
                <a16:creationId xmlns:a16="http://schemas.microsoft.com/office/drawing/2014/main" id="{CE286E56-1DA7-0E32-48C7-71BD25C45B15}"/>
              </a:ext>
            </a:extLst>
          </p:cNvPr>
          <p:cNvSpPr>
            <a:spLocks noGrp="1"/>
          </p:cNvSpPr>
          <p:nvPr>
            <p:ph sz="half" idx="2"/>
          </p:nvPr>
        </p:nvSpPr>
        <p:spPr>
          <a:xfrm>
            <a:off x="4479741" y="4185400"/>
            <a:ext cx="3240088" cy="1974769"/>
          </a:xfrm>
          <a:prstGeom prst="rect">
            <a:avLst/>
          </a:prstGeom>
        </p:spPr>
        <p:txBody>
          <a:bodyPr>
            <a:noAutofit/>
          </a:bodyPr>
          <a:lstStyle/>
          <a:p>
            <a:pPr lvl="0"/>
            <a:r>
              <a:rPr lang="en-US"/>
              <a:t>Click to edit Master text styles</a:t>
            </a:r>
          </a:p>
        </p:txBody>
      </p:sp>
      <p:sp>
        <p:nvSpPr>
          <p:cNvPr id="8" name="Content Placeholder 3">
            <a:extLst>
              <a:ext uri="{FF2B5EF4-FFF2-40B4-BE49-F238E27FC236}">
                <a16:creationId xmlns:a16="http://schemas.microsoft.com/office/drawing/2014/main" id="{38EBE20D-0590-33EB-46EE-BB3B06B7FA76}"/>
              </a:ext>
            </a:extLst>
          </p:cNvPr>
          <p:cNvSpPr>
            <a:spLocks noGrp="1"/>
          </p:cNvSpPr>
          <p:nvPr>
            <p:ph sz="half" idx="13"/>
          </p:nvPr>
        </p:nvSpPr>
        <p:spPr>
          <a:xfrm>
            <a:off x="8184232" y="4185400"/>
            <a:ext cx="3240088" cy="1974769"/>
          </a:xfrm>
          <a:prstGeom prst="rect">
            <a:avLst/>
          </a:prstGeom>
        </p:spPr>
        <p:txBody>
          <a:bodyPr>
            <a:noAutofit/>
          </a:bodyPr>
          <a:lstStyle/>
          <a:p>
            <a:pPr lvl="0"/>
            <a:r>
              <a:rPr lang="en-US"/>
              <a:t>Click to edit Master text styles</a:t>
            </a:r>
          </a:p>
        </p:txBody>
      </p:sp>
      <p:sp>
        <p:nvSpPr>
          <p:cNvPr id="10" name="Picture Placeholder 9">
            <a:extLst>
              <a:ext uri="{FF2B5EF4-FFF2-40B4-BE49-F238E27FC236}">
                <a16:creationId xmlns:a16="http://schemas.microsoft.com/office/drawing/2014/main" id="{8E51C4AC-8413-0EF2-D4E2-2196E65BB6C3}"/>
              </a:ext>
            </a:extLst>
          </p:cNvPr>
          <p:cNvSpPr>
            <a:spLocks noGrp="1"/>
          </p:cNvSpPr>
          <p:nvPr>
            <p:ph type="pic" sz="quarter" idx="14"/>
          </p:nvPr>
        </p:nvSpPr>
        <p:spPr>
          <a:xfrm>
            <a:off x="767557" y="1677916"/>
            <a:ext cx="3240088" cy="2301875"/>
          </a:xfrm>
          <a:prstGeom prst="rect">
            <a:avLst/>
          </a:prstGeom>
        </p:spPr>
        <p:txBody>
          <a:bodyPr/>
          <a:lstStyle/>
          <a:p>
            <a:endParaRPr lang="en-VE"/>
          </a:p>
        </p:txBody>
      </p:sp>
      <p:sp>
        <p:nvSpPr>
          <p:cNvPr id="11" name="Picture Placeholder 9">
            <a:extLst>
              <a:ext uri="{FF2B5EF4-FFF2-40B4-BE49-F238E27FC236}">
                <a16:creationId xmlns:a16="http://schemas.microsoft.com/office/drawing/2014/main" id="{1DD820BE-CA2D-C7FC-1E45-C3305C80F149}"/>
              </a:ext>
            </a:extLst>
          </p:cNvPr>
          <p:cNvSpPr>
            <a:spLocks noGrp="1"/>
          </p:cNvSpPr>
          <p:nvPr>
            <p:ph type="pic" sz="quarter" idx="15"/>
          </p:nvPr>
        </p:nvSpPr>
        <p:spPr>
          <a:xfrm>
            <a:off x="4475820" y="1677916"/>
            <a:ext cx="3240088" cy="2301875"/>
          </a:xfrm>
          <a:prstGeom prst="rect">
            <a:avLst/>
          </a:prstGeom>
        </p:spPr>
        <p:txBody>
          <a:bodyPr/>
          <a:lstStyle/>
          <a:p>
            <a:endParaRPr lang="en-VE"/>
          </a:p>
        </p:txBody>
      </p:sp>
      <p:sp>
        <p:nvSpPr>
          <p:cNvPr id="12" name="Picture Placeholder 9">
            <a:extLst>
              <a:ext uri="{FF2B5EF4-FFF2-40B4-BE49-F238E27FC236}">
                <a16:creationId xmlns:a16="http://schemas.microsoft.com/office/drawing/2014/main" id="{86EF1293-BE23-A438-AD66-18FC89BC777F}"/>
              </a:ext>
            </a:extLst>
          </p:cNvPr>
          <p:cNvSpPr>
            <a:spLocks noGrp="1"/>
          </p:cNvSpPr>
          <p:nvPr>
            <p:ph type="pic" sz="quarter" idx="16"/>
          </p:nvPr>
        </p:nvSpPr>
        <p:spPr>
          <a:xfrm>
            <a:off x="8184232" y="1677916"/>
            <a:ext cx="3240088" cy="2301875"/>
          </a:xfrm>
          <a:prstGeom prst="rect">
            <a:avLst/>
          </a:prstGeom>
        </p:spPr>
        <p:txBody>
          <a:bodyPr/>
          <a:lstStyle/>
          <a:p>
            <a:endParaRPr lang="en-VE"/>
          </a:p>
        </p:txBody>
      </p:sp>
      <p:sp>
        <p:nvSpPr>
          <p:cNvPr id="3" name="Title 1">
            <a:extLst>
              <a:ext uri="{FF2B5EF4-FFF2-40B4-BE49-F238E27FC236}">
                <a16:creationId xmlns:a16="http://schemas.microsoft.com/office/drawing/2014/main" id="{521EE347-E301-17AF-BCE6-735624A96004}"/>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E2148490-7696-C561-8005-578827CBA10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12430438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ntent">
    <p:bg>
      <p:bgPr>
        <a:solidFill>
          <a:schemeClr val="bg1"/>
        </a:solidFill>
        <a:effectLst/>
      </p:bgPr>
    </p:bg>
    <p:spTree>
      <p:nvGrpSpPr>
        <p:cNvPr id="1" name=""/>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764952E9-2F3E-FB0F-9432-0561BB3E9E54}"/>
              </a:ext>
            </a:extLst>
          </p:cNvPr>
          <p:cNvSpPr>
            <a:spLocks noGrp="1"/>
          </p:cNvSpPr>
          <p:nvPr>
            <p:ph sz="half" idx="1"/>
          </p:nvPr>
        </p:nvSpPr>
        <p:spPr>
          <a:xfrm>
            <a:off x="767557" y="2482226"/>
            <a:ext cx="2321718" cy="3736806"/>
          </a:xfrm>
          <a:prstGeom prst="rect">
            <a:avLst/>
          </a:prstGeo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ext Placeholder 24">
            <a:extLst>
              <a:ext uri="{FF2B5EF4-FFF2-40B4-BE49-F238E27FC236}">
                <a16:creationId xmlns:a16="http://schemas.microsoft.com/office/drawing/2014/main" id="{36A35D85-78AE-138F-E3AE-977D60224CFE}"/>
              </a:ext>
            </a:extLst>
          </p:cNvPr>
          <p:cNvSpPr>
            <a:spLocks noGrp="1"/>
          </p:cNvSpPr>
          <p:nvPr>
            <p:ph type="body" sz="quarter" idx="15" hasCustomPrompt="1"/>
          </p:nvPr>
        </p:nvSpPr>
        <p:spPr>
          <a:xfrm>
            <a:off x="767557" y="1674091"/>
            <a:ext cx="2321719" cy="606351"/>
          </a:xfrm>
          <a:prstGeom prst="rect">
            <a:avLst/>
          </a:prstGeom>
        </p:spPr>
        <p:txBody>
          <a:bodyPr/>
          <a:lstStyle>
            <a:lvl1pPr>
              <a:lnSpc>
                <a:spcPct val="100000"/>
              </a:lnSpc>
              <a:defRPr/>
            </a:lvl1pPr>
          </a:lstStyle>
          <a:p>
            <a:pPr lvl="0"/>
            <a:r>
              <a:rPr lang="en-US"/>
              <a:t>Click to edit Master text here</a:t>
            </a:r>
            <a:endParaRPr lang="en-VE"/>
          </a:p>
        </p:txBody>
      </p:sp>
      <p:sp>
        <p:nvSpPr>
          <p:cNvPr id="26" name="Content Placeholder 2">
            <a:extLst>
              <a:ext uri="{FF2B5EF4-FFF2-40B4-BE49-F238E27FC236}">
                <a16:creationId xmlns:a16="http://schemas.microsoft.com/office/drawing/2014/main" id="{C1FEC709-5656-18A4-5AFD-97194D5F3355}"/>
              </a:ext>
            </a:extLst>
          </p:cNvPr>
          <p:cNvSpPr>
            <a:spLocks noGrp="1"/>
          </p:cNvSpPr>
          <p:nvPr>
            <p:ph sz="half" idx="16"/>
          </p:nvPr>
        </p:nvSpPr>
        <p:spPr>
          <a:xfrm>
            <a:off x="3539716" y="2482226"/>
            <a:ext cx="2321718" cy="3736806"/>
          </a:xfrm>
          <a:prstGeom prst="rect">
            <a:avLst/>
          </a:prstGeo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Text Placeholder 24">
            <a:extLst>
              <a:ext uri="{FF2B5EF4-FFF2-40B4-BE49-F238E27FC236}">
                <a16:creationId xmlns:a16="http://schemas.microsoft.com/office/drawing/2014/main" id="{5AC12363-44ED-D436-2DDC-8722F8A19289}"/>
              </a:ext>
            </a:extLst>
          </p:cNvPr>
          <p:cNvSpPr>
            <a:spLocks noGrp="1"/>
          </p:cNvSpPr>
          <p:nvPr>
            <p:ph type="body" sz="quarter" idx="17" hasCustomPrompt="1"/>
          </p:nvPr>
        </p:nvSpPr>
        <p:spPr>
          <a:xfrm>
            <a:off x="3539716" y="1674091"/>
            <a:ext cx="2321719" cy="606351"/>
          </a:xfrm>
          <a:prstGeom prst="rect">
            <a:avLst/>
          </a:prstGeom>
        </p:spPr>
        <p:txBody>
          <a:bodyPr/>
          <a:lstStyle>
            <a:lvl1pPr>
              <a:lnSpc>
                <a:spcPct val="100000"/>
              </a:lnSpc>
              <a:defRPr/>
            </a:lvl1pPr>
          </a:lstStyle>
          <a:p>
            <a:pPr lvl="0"/>
            <a:r>
              <a:rPr lang="en-US"/>
              <a:t>Click to edit Master text here</a:t>
            </a:r>
            <a:endParaRPr lang="en-VE"/>
          </a:p>
        </p:txBody>
      </p:sp>
      <p:sp>
        <p:nvSpPr>
          <p:cNvPr id="28" name="Content Placeholder 2">
            <a:extLst>
              <a:ext uri="{FF2B5EF4-FFF2-40B4-BE49-F238E27FC236}">
                <a16:creationId xmlns:a16="http://schemas.microsoft.com/office/drawing/2014/main" id="{1A327EEF-9372-7E17-2A2E-CE1E622555E8}"/>
              </a:ext>
            </a:extLst>
          </p:cNvPr>
          <p:cNvSpPr>
            <a:spLocks noGrp="1"/>
          </p:cNvSpPr>
          <p:nvPr>
            <p:ph sz="half" idx="18"/>
          </p:nvPr>
        </p:nvSpPr>
        <p:spPr>
          <a:xfrm>
            <a:off x="6339959" y="2482226"/>
            <a:ext cx="2321718" cy="3736806"/>
          </a:xfrm>
          <a:prstGeom prst="rect">
            <a:avLst/>
          </a:prstGeo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 Placeholder 24">
            <a:extLst>
              <a:ext uri="{FF2B5EF4-FFF2-40B4-BE49-F238E27FC236}">
                <a16:creationId xmlns:a16="http://schemas.microsoft.com/office/drawing/2014/main" id="{53B8E7D7-9123-1134-FBCF-37A2D0E1192D}"/>
              </a:ext>
            </a:extLst>
          </p:cNvPr>
          <p:cNvSpPr>
            <a:spLocks noGrp="1"/>
          </p:cNvSpPr>
          <p:nvPr>
            <p:ph type="body" sz="quarter" idx="19" hasCustomPrompt="1"/>
          </p:nvPr>
        </p:nvSpPr>
        <p:spPr>
          <a:xfrm>
            <a:off x="6339958" y="1674091"/>
            <a:ext cx="2321719" cy="606351"/>
          </a:xfrm>
          <a:prstGeom prst="rect">
            <a:avLst/>
          </a:prstGeom>
        </p:spPr>
        <p:txBody>
          <a:bodyPr/>
          <a:lstStyle>
            <a:lvl1pPr>
              <a:lnSpc>
                <a:spcPct val="100000"/>
              </a:lnSpc>
              <a:defRPr/>
            </a:lvl1pPr>
          </a:lstStyle>
          <a:p>
            <a:pPr lvl="0"/>
            <a:r>
              <a:rPr lang="en-US"/>
              <a:t>Click to edit Master text here</a:t>
            </a:r>
            <a:endParaRPr lang="en-VE"/>
          </a:p>
        </p:txBody>
      </p:sp>
      <p:sp>
        <p:nvSpPr>
          <p:cNvPr id="30" name="Content Placeholder 2">
            <a:extLst>
              <a:ext uri="{FF2B5EF4-FFF2-40B4-BE49-F238E27FC236}">
                <a16:creationId xmlns:a16="http://schemas.microsoft.com/office/drawing/2014/main" id="{319DED2C-6D11-2E7D-1684-8CADFF017258}"/>
              </a:ext>
            </a:extLst>
          </p:cNvPr>
          <p:cNvSpPr>
            <a:spLocks noGrp="1"/>
          </p:cNvSpPr>
          <p:nvPr>
            <p:ph sz="half" idx="20"/>
          </p:nvPr>
        </p:nvSpPr>
        <p:spPr>
          <a:xfrm>
            <a:off x="9099072" y="2482226"/>
            <a:ext cx="2321718" cy="3736806"/>
          </a:xfrm>
          <a:prstGeom prst="rect">
            <a:avLst/>
          </a:prstGeo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Text Placeholder 24">
            <a:extLst>
              <a:ext uri="{FF2B5EF4-FFF2-40B4-BE49-F238E27FC236}">
                <a16:creationId xmlns:a16="http://schemas.microsoft.com/office/drawing/2014/main" id="{CF103E54-8E2F-E8B6-656A-FA28F8630029}"/>
              </a:ext>
            </a:extLst>
          </p:cNvPr>
          <p:cNvSpPr>
            <a:spLocks noGrp="1"/>
          </p:cNvSpPr>
          <p:nvPr>
            <p:ph type="body" sz="quarter" idx="21" hasCustomPrompt="1"/>
          </p:nvPr>
        </p:nvSpPr>
        <p:spPr>
          <a:xfrm>
            <a:off x="9099071" y="1674091"/>
            <a:ext cx="2321719" cy="606351"/>
          </a:xfrm>
          <a:prstGeom prst="rect">
            <a:avLst/>
          </a:prstGeom>
        </p:spPr>
        <p:txBody>
          <a:bodyPr/>
          <a:lstStyle>
            <a:lvl1pPr>
              <a:lnSpc>
                <a:spcPct val="100000"/>
              </a:lnSpc>
              <a:defRPr/>
            </a:lvl1pPr>
          </a:lstStyle>
          <a:p>
            <a:pPr lvl="0"/>
            <a:r>
              <a:rPr lang="en-US"/>
              <a:t>Click to edit Master text here</a:t>
            </a:r>
            <a:endParaRPr lang="en-VE"/>
          </a:p>
        </p:txBody>
      </p:sp>
      <p:sp>
        <p:nvSpPr>
          <p:cNvPr id="3" name="Title 1">
            <a:extLst>
              <a:ext uri="{FF2B5EF4-FFF2-40B4-BE49-F238E27FC236}">
                <a16:creationId xmlns:a16="http://schemas.microsoft.com/office/drawing/2014/main" id="{21E451D3-40E7-7B03-62A7-DBA9CE47D204}"/>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F116A19D-24FC-1DD4-C902-D8488450537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3587688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Four Content Dark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8BD32-3A7D-E25C-46EC-B45074C26678}"/>
              </a:ext>
            </a:extLst>
          </p:cNvPr>
          <p:cNvSpPr>
            <a:spLocks noGrp="1"/>
          </p:cNvSpPr>
          <p:nvPr>
            <p:ph type="title"/>
          </p:nvPr>
        </p:nvSpPr>
        <p:spPr>
          <a:xfrm>
            <a:off x="767557" y="672861"/>
            <a:ext cx="10643197" cy="1080000"/>
          </a:xfrm>
        </p:spPr>
        <p:txBody>
          <a:bodyPr>
            <a:noAutofit/>
          </a:bodyPr>
          <a:lstStyle>
            <a:lvl1pPr>
              <a:defRPr>
                <a:solidFill>
                  <a:schemeClr val="bg1"/>
                </a:solidFill>
              </a:defRPr>
            </a:lvl1pPr>
          </a:lstStyle>
          <a:p>
            <a:r>
              <a:rPr lang="en-US"/>
              <a:t>Click to edit Master title style</a:t>
            </a:r>
          </a:p>
        </p:txBody>
      </p:sp>
      <p:sp>
        <p:nvSpPr>
          <p:cNvPr id="20" name="Content Placeholder 2">
            <a:extLst>
              <a:ext uri="{FF2B5EF4-FFF2-40B4-BE49-F238E27FC236}">
                <a16:creationId xmlns:a16="http://schemas.microsoft.com/office/drawing/2014/main" id="{764952E9-2F3E-FB0F-9432-0561BB3E9E54}"/>
              </a:ext>
            </a:extLst>
          </p:cNvPr>
          <p:cNvSpPr>
            <a:spLocks noGrp="1"/>
          </p:cNvSpPr>
          <p:nvPr>
            <p:ph sz="half" idx="1"/>
          </p:nvPr>
        </p:nvSpPr>
        <p:spPr>
          <a:xfrm>
            <a:off x="767557" y="2583712"/>
            <a:ext cx="2321718" cy="3635320"/>
          </a:xfrm>
          <a:prstGeom prst="rect">
            <a:avLst/>
          </a:prstGeom>
        </p:spPr>
        <p:txBody>
          <a:bodyPr>
            <a:no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ext Placeholder 24">
            <a:extLst>
              <a:ext uri="{FF2B5EF4-FFF2-40B4-BE49-F238E27FC236}">
                <a16:creationId xmlns:a16="http://schemas.microsoft.com/office/drawing/2014/main" id="{36A35D85-78AE-138F-E3AE-977D60224CFE}"/>
              </a:ext>
            </a:extLst>
          </p:cNvPr>
          <p:cNvSpPr>
            <a:spLocks noGrp="1"/>
          </p:cNvSpPr>
          <p:nvPr>
            <p:ph type="body" sz="quarter" idx="15" hasCustomPrompt="1"/>
          </p:nvPr>
        </p:nvSpPr>
        <p:spPr>
          <a:xfrm>
            <a:off x="767557" y="1892300"/>
            <a:ext cx="2321719" cy="606351"/>
          </a:xfrm>
          <a:prstGeom prst="rect">
            <a:avLst/>
          </a:prstGeom>
        </p:spPr>
        <p:txBody>
          <a:bodyPr/>
          <a:lstStyle>
            <a:lvl1pPr>
              <a:lnSpc>
                <a:spcPct val="100000"/>
              </a:lnSpc>
              <a:defRPr>
                <a:solidFill>
                  <a:schemeClr val="bg1"/>
                </a:solidFill>
              </a:defRPr>
            </a:lvl1pPr>
          </a:lstStyle>
          <a:p>
            <a:pPr lvl="0"/>
            <a:r>
              <a:rPr lang="en-US"/>
              <a:t>Click to edit Master text here</a:t>
            </a:r>
            <a:endParaRPr lang="en-VE"/>
          </a:p>
        </p:txBody>
      </p:sp>
      <p:sp>
        <p:nvSpPr>
          <p:cNvPr id="26" name="Content Placeholder 2">
            <a:extLst>
              <a:ext uri="{FF2B5EF4-FFF2-40B4-BE49-F238E27FC236}">
                <a16:creationId xmlns:a16="http://schemas.microsoft.com/office/drawing/2014/main" id="{C1FEC709-5656-18A4-5AFD-97194D5F3355}"/>
              </a:ext>
            </a:extLst>
          </p:cNvPr>
          <p:cNvSpPr>
            <a:spLocks noGrp="1"/>
          </p:cNvSpPr>
          <p:nvPr>
            <p:ph sz="half" idx="16"/>
          </p:nvPr>
        </p:nvSpPr>
        <p:spPr>
          <a:xfrm>
            <a:off x="3539716" y="2583712"/>
            <a:ext cx="2321718" cy="3635320"/>
          </a:xfrm>
          <a:prstGeom prst="rect">
            <a:avLst/>
          </a:prstGeom>
        </p:spPr>
        <p:txBody>
          <a:bodyPr>
            <a:no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Text Placeholder 24">
            <a:extLst>
              <a:ext uri="{FF2B5EF4-FFF2-40B4-BE49-F238E27FC236}">
                <a16:creationId xmlns:a16="http://schemas.microsoft.com/office/drawing/2014/main" id="{5AC12363-44ED-D436-2DDC-8722F8A19289}"/>
              </a:ext>
            </a:extLst>
          </p:cNvPr>
          <p:cNvSpPr>
            <a:spLocks noGrp="1"/>
          </p:cNvSpPr>
          <p:nvPr>
            <p:ph type="body" sz="quarter" idx="17" hasCustomPrompt="1"/>
          </p:nvPr>
        </p:nvSpPr>
        <p:spPr>
          <a:xfrm>
            <a:off x="3539716" y="1892300"/>
            <a:ext cx="2321719" cy="606351"/>
          </a:xfrm>
          <a:prstGeom prst="rect">
            <a:avLst/>
          </a:prstGeom>
        </p:spPr>
        <p:txBody>
          <a:bodyPr/>
          <a:lstStyle>
            <a:lvl1pPr>
              <a:lnSpc>
                <a:spcPct val="100000"/>
              </a:lnSpc>
              <a:defRPr>
                <a:solidFill>
                  <a:schemeClr val="bg1"/>
                </a:solidFill>
              </a:defRPr>
            </a:lvl1pPr>
          </a:lstStyle>
          <a:p>
            <a:pPr lvl="0"/>
            <a:r>
              <a:rPr lang="en-US"/>
              <a:t>Click to edit Master text here</a:t>
            </a:r>
            <a:endParaRPr lang="en-VE"/>
          </a:p>
        </p:txBody>
      </p:sp>
      <p:sp>
        <p:nvSpPr>
          <p:cNvPr id="28" name="Content Placeholder 2">
            <a:extLst>
              <a:ext uri="{FF2B5EF4-FFF2-40B4-BE49-F238E27FC236}">
                <a16:creationId xmlns:a16="http://schemas.microsoft.com/office/drawing/2014/main" id="{1A327EEF-9372-7E17-2A2E-CE1E622555E8}"/>
              </a:ext>
            </a:extLst>
          </p:cNvPr>
          <p:cNvSpPr>
            <a:spLocks noGrp="1"/>
          </p:cNvSpPr>
          <p:nvPr>
            <p:ph sz="half" idx="18"/>
          </p:nvPr>
        </p:nvSpPr>
        <p:spPr>
          <a:xfrm>
            <a:off x="6339959" y="2583712"/>
            <a:ext cx="2321718" cy="3635320"/>
          </a:xfrm>
          <a:prstGeom prst="rect">
            <a:avLst/>
          </a:prstGeom>
        </p:spPr>
        <p:txBody>
          <a:bodyPr>
            <a:no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 Placeholder 24">
            <a:extLst>
              <a:ext uri="{FF2B5EF4-FFF2-40B4-BE49-F238E27FC236}">
                <a16:creationId xmlns:a16="http://schemas.microsoft.com/office/drawing/2014/main" id="{53B8E7D7-9123-1134-FBCF-37A2D0E1192D}"/>
              </a:ext>
            </a:extLst>
          </p:cNvPr>
          <p:cNvSpPr>
            <a:spLocks noGrp="1"/>
          </p:cNvSpPr>
          <p:nvPr>
            <p:ph type="body" sz="quarter" idx="19" hasCustomPrompt="1"/>
          </p:nvPr>
        </p:nvSpPr>
        <p:spPr>
          <a:xfrm>
            <a:off x="6339958" y="1892300"/>
            <a:ext cx="2321719" cy="606351"/>
          </a:xfrm>
          <a:prstGeom prst="rect">
            <a:avLst/>
          </a:prstGeom>
        </p:spPr>
        <p:txBody>
          <a:bodyPr/>
          <a:lstStyle>
            <a:lvl1pPr>
              <a:lnSpc>
                <a:spcPct val="100000"/>
              </a:lnSpc>
              <a:defRPr>
                <a:solidFill>
                  <a:schemeClr val="bg1"/>
                </a:solidFill>
              </a:defRPr>
            </a:lvl1pPr>
          </a:lstStyle>
          <a:p>
            <a:pPr lvl="0"/>
            <a:r>
              <a:rPr lang="en-US"/>
              <a:t>Click to edit Master text here</a:t>
            </a:r>
            <a:endParaRPr lang="en-VE"/>
          </a:p>
        </p:txBody>
      </p:sp>
      <p:sp>
        <p:nvSpPr>
          <p:cNvPr id="30" name="Content Placeholder 2">
            <a:extLst>
              <a:ext uri="{FF2B5EF4-FFF2-40B4-BE49-F238E27FC236}">
                <a16:creationId xmlns:a16="http://schemas.microsoft.com/office/drawing/2014/main" id="{319DED2C-6D11-2E7D-1684-8CADFF017258}"/>
              </a:ext>
            </a:extLst>
          </p:cNvPr>
          <p:cNvSpPr>
            <a:spLocks noGrp="1"/>
          </p:cNvSpPr>
          <p:nvPr>
            <p:ph sz="half" idx="20"/>
          </p:nvPr>
        </p:nvSpPr>
        <p:spPr>
          <a:xfrm>
            <a:off x="9099072" y="2583712"/>
            <a:ext cx="2321718" cy="3635320"/>
          </a:xfrm>
          <a:prstGeom prst="rect">
            <a:avLst/>
          </a:prstGeom>
        </p:spPr>
        <p:txBody>
          <a:bodyPr>
            <a:no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Text Placeholder 24">
            <a:extLst>
              <a:ext uri="{FF2B5EF4-FFF2-40B4-BE49-F238E27FC236}">
                <a16:creationId xmlns:a16="http://schemas.microsoft.com/office/drawing/2014/main" id="{CF103E54-8E2F-E8B6-656A-FA28F8630029}"/>
              </a:ext>
            </a:extLst>
          </p:cNvPr>
          <p:cNvSpPr>
            <a:spLocks noGrp="1"/>
          </p:cNvSpPr>
          <p:nvPr>
            <p:ph type="body" sz="quarter" idx="21" hasCustomPrompt="1"/>
          </p:nvPr>
        </p:nvSpPr>
        <p:spPr>
          <a:xfrm>
            <a:off x="9099071" y="1892300"/>
            <a:ext cx="2321719" cy="606351"/>
          </a:xfrm>
          <a:prstGeom prst="rect">
            <a:avLst/>
          </a:prstGeom>
        </p:spPr>
        <p:txBody>
          <a:bodyPr/>
          <a:lstStyle>
            <a:lvl1pPr>
              <a:lnSpc>
                <a:spcPct val="100000"/>
              </a:lnSpc>
              <a:defRPr>
                <a:solidFill>
                  <a:schemeClr val="bg1"/>
                </a:solidFill>
              </a:defRPr>
            </a:lvl1pPr>
          </a:lstStyle>
          <a:p>
            <a:pPr lvl="0"/>
            <a:r>
              <a:rPr lang="en-US"/>
              <a:t>Click to edit Master text here</a:t>
            </a:r>
            <a:endParaRPr lang="en-VE"/>
          </a:p>
        </p:txBody>
      </p:sp>
      <p:sp>
        <p:nvSpPr>
          <p:cNvPr id="3" name="TextBox 2">
            <a:extLst>
              <a:ext uri="{FF2B5EF4-FFF2-40B4-BE49-F238E27FC236}">
                <a16:creationId xmlns:a16="http://schemas.microsoft.com/office/drawing/2014/main" id="{5FBB0479-214C-29D6-8A87-77B5224A9A97}"/>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pic>
        <p:nvPicPr>
          <p:cNvPr id="4" name="Picture 3">
            <a:extLst>
              <a:ext uri="{FF2B5EF4-FFF2-40B4-BE49-F238E27FC236}">
                <a16:creationId xmlns:a16="http://schemas.microsoft.com/office/drawing/2014/main" id="{410188DE-000C-73A4-7816-0F193953A7A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36050196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6446DAB-FDB7-7F03-0ED0-D1D6DAB2B83F}"/>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92B27F5D-9455-FB94-4AE8-EDB31698395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13331083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ubtitle and Two Columns Content">
    <p:bg>
      <p:bgPr>
        <a:solidFill>
          <a:schemeClr val="bg1"/>
        </a:solidFill>
        <a:effectLst/>
      </p:bgPr>
    </p:bg>
    <p:spTree>
      <p:nvGrpSpPr>
        <p:cNvPr id="1" name=""/>
        <p:cNvGrpSpPr/>
        <p:nvPr/>
      </p:nvGrpSpPr>
      <p:grpSpPr>
        <a:xfrm>
          <a:off x="0" y="0"/>
          <a:ext cx="0" cy="0"/>
          <a:chOff x="0" y="0"/>
          <a:chExt cx="0" cy="0"/>
        </a:xfrm>
      </p:grpSpPr>
      <p:sp>
        <p:nvSpPr>
          <p:cNvPr id="12" name="Content Placeholder 7">
            <a:extLst>
              <a:ext uri="{FF2B5EF4-FFF2-40B4-BE49-F238E27FC236}">
                <a16:creationId xmlns:a16="http://schemas.microsoft.com/office/drawing/2014/main" id="{848348AA-ADBB-977D-C82C-B920219CD1CC}"/>
              </a:ext>
            </a:extLst>
          </p:cNvPr>
          <p:cNvSpPr>
            <a:spLocks noGrp="1"/>
          </p:cNvSpPr>
          <p:nvPr>
            <p:ph sz="quarter" idx="15"/>
          </p:nvPr>
        </p:nvSpPr>
        <p:spPr>
          <a:xfrm>
            <a:off x="5861844" y="1751102"/>
            <a:ext cx="5565733" cy="4370298"/>
          </a:xfrm>
          <a:prstGeom prst="rect">
            <a:avLst/>
          </a:prstGeom>
        </p:spPr>
        <p:txBody>
          <a:bodyPr/>
          <a:lstStyle/>
          <a:p>
            <a:pPr lvl="0"/>
            <a:r>
              <a:rPr lang="en-US"/>
              <a:t>Click to edit Master text styles</a:t>
            </a:r>
            <a:endParaRPr lang="en-VE"/>
          </a:p>
        </p:txBody>
      </p:sp>
      <p:sp>
        <p:nvSpPr>
          <p:cNvPr id="19" name="Text Placeholder 18">
            <a:extLst>
              <a:ext uri="{FF2B5EF4-FFF2-40B4-BE49-F238E27FC236}">
                <a16:creationId xmlns:a16="http://schemas.microsoft.com/office/drawing/2014/main" id="{BE1D80E1-9BFE-8512-78DB-0799520FE8E8}"/>
              </a:ext>
            </a:extLst>
          </p:cNvPr>
          <p:cNvSpPr>
            <a:spLocks noGrp="1"/>
          </p:cNvSpPr>
          <p:nvPr>
            <p:ph type="body" sz="quarter" idx="16"/>
          </p:nvPr>
        </p:nvSpPr>
        <p:spPr>
          <a:xfrm>
            <a:off x="1685132" y="1837472"/>
            <a:ext cx="3726656" cy="276225"/>
          </a:xfrm>
          <a:prstGeom prst="rect">
            <a:avLst/>
          </a:prstGeom>
        </p:spPr>
        <p:txBody>
          <a:bodyPr/>
          <a:lstStyle>
            <a:lvl1pPr>
              <a:lnSpc>
                <a:spcPct val="100000"/>
              </a:lnSpc>
              <a:defRPr/>
            </a:lvl1pPr>
          </a:lstStyle>
          <a:p>
            <a:pPr lvl="0"/>
            <a:r>
              <a:rPr lang="en-US"/>
              <a:t>Click to edit</a:t>
            </a:r>
            <a:endParaRPr lang="en-VE"/>
          </a:p>
        </p:txBody>
      </p:sp>
      <p:sp>
        <p:nvSpPr>
          <p:cNvPr id="20" name="Text Placeholder 18">
            <a:extLst>
              <a:ext uri="{FF2B5EF4-FFF2-40B4-BE49-F238E27FC236}">
                <a16:creationId xmlns:a16="http://schemas.microsoft.com/office/drawing/2014/main" id="{D09B1623-F7A8-581A-C67D-E170BD143D5D}"/>
              </a:ext>
            </a:extLst>
          </p:cNvPr>
          <p:cNvSpPr>
            <a:spLocks noGrp="1"/>
          </p:cNvSpPr>
          <p:nvPr>
            <p:ph type="body" sz="quarter" idx="17"/>
          </p:nvPr>
        </p:nvSpPr>
        <p:spPr>
          <a:xfrm>
            <a:off x="1685132" y="2204864"/>
            <a:ext cx="3726656" cy="572842"/>
          </a:xfrm>
          <a:prstGeom prst="rect">
            <a:avLst/>
          </a:prstGeom>
        </p:spPr>
        <p:txBody>
          <a:bodyPr/>
          <a:lstStyle>
            <a:lvl1pPr>
              <a:lnSpc>
                <a:spcPts val="1800"/>
              </a:lnSpc>
              <a:defRPr sz="1500"/>
            </a:lvl1pPr>
          </a:lstStyle>
          <a:p>
            <a:pPr lvl="0"/>
            <a:r>
              <a:rPr lang="en-US"/>
              <a:t>Click to edit</a:t>
            </a:r>
            <a:endParaRPr lang="en-VE"/>
          </a:p>
        </p:txBody>
      </p:sp>
      <p:sp>
        <p:nvSpPr>
          <p:cNvPr id="22" name="Text Placeholder 18">
            <a:extLst>
              <a:ext uri="{FF2B5EF4-FFF2-40B4-BE49-F238E27FC236}">
                <a16:creationId xmlns:a16="http://schemas.microsoft.com/office/drawing/2014/main" id="{01F02B81-6748-BB8A-DD5F-756FCAB0B475}"/>
              </a:ext>
            </a:extLst>
          </p:cNvPr>
          <p:cNvSpPr>
            <a:spLocks noGrp="1"/>
          </p:cNvSpPr>
          <p:nvPr>
            <p:ph type="body" sz="quarter" idx="18"/>
          </p:nvPr>
        </p:nvSpPr>
        <p:spPr>
          <a:xfrm>
            <a:off x="1685132" y="2953596"/>
            <a:ext cx="3726656" cy="276225"/>
          </a:xfrm>
          <a:prstGeom prst="rect">
            <a:avLst/>
          </a:prstGeom>
        </p:spPr>
        <p:txBody>
          <a:bodyPr/>
          <a:lstStyle>
            <a:lvl1pPr>
              <a:lnSpc>
                <a:spcPct val="100000"/>
              </a:lnSpc>
              <a:defRPr/>
            </a:lvl1pPr>
          </a:lstStyle>
          <a:p>
            <a:pPr lvl="0"/>
            <a:r>
              <a:rPr lang="en-US"/>
              <a:t>Click to edit</a:t>
            </a:r>
            <a:endParaRPr lang="en-VE"/>
          </a:p>
        </p:txBody>
      </p:sp>
      <p:sp>
        <p:nvSpPr>
          <p:cNvPr id="23" name="Text Placeholder 18">
            <a:extLst>
              <a:ext uri="{FF2B5EF4-FFF2-40B4-BE49-F238E27FC236}">
                <a16:creationId xmlns:a16="http://schemas.microsoft.com/office/drawing/2014/main" id="{EEBA9AD4-033F-6A24-DB6D-1E5F48E66EA0}"/>
              </a:ext>
            </a:extLst>
          </p:cNvPr>
          <p:cNvSpPr>
            <a:spLocks noGrp="1"/>
          </p:cNvSpPr>
          <p:nvPr>
            <p:ph type="body" sz="quarter" idx="19"/>
          </p:nvPr>
        </p:nvSpPr>
        <p:spPr>
          <a:xfrm>
            <a:off x="1685132" y="3320988"/>
            <a:ext cx="3726656" cy="572842"/>
          </a:xfrm>
          <a:prstGeom prst="rect">
            <a:avLst/>
          </a:prstGeom>
        </p:spPr>
        <p:txBody>
          <a:bodyPr/>
          <a:lstStyle>
            <a:lvl1pPr>
              <a:lnSpc>
                <a:spcPts val="1800"/>
              </a:lnSpc>
              <a:defRPr sz="1500"/>
            </a:lvl1pPr>
          </a:lstStyle>
          <a:p>
            <a:pPr lvl="0"/>
            <a:r>
              <a:rPr lang="en-US"/>
              <a:t>Click to edit</a:t>
            </a:r>
            <a:endParaRPr lang="en-VE"/>
          </a:p>
        </p:txBody>
      </p:sp>
      <p:sp>
        <p:nvSpPr>
          <p:cNvPr id="24" name="Text Placeholder 18">
            <a:extLst>
              <a:ext uri="{FF2B5EF4-FFF2-40B4-BE49-F238E27FC236}">
                <a16:creationId xmlns:a16="http://schemas.microsoft.com/office/drawing/2014/main" id="{9C9B6EB9-30E9-B82A-26B8-8FAE45453EAA}"/>
              </a:ext>
            </a:extLst>
          </p:cNvPr>
          <p:cNvSpPr>
            <a:spLocks noGrp="1"/>
          </p:cNvSpPr>
          <p:nvPr>
            <p:ph type="body" sz="quarter" idx="20"/>
          </p:nvPr>
        </p:nvSpPr>
        <p:spPr>
          <a:xfrm>
            <a:off x="1685132" y="4041068"/>
            <a:ext cx="3726656" cy="276225"/>
          </a:xfrm>
          <a:prstGeom prst="rect">
            <a:avLst/>
          </a:prstGeom>
        </p:spPr>
        <p:txBody>
          <a:bodyPr/>
          <a:lstStyle>
            <a:lvl1pPr>
              <a:lnSpc>
                <a:spcPct val="100000"/>
              </a:lnSpc>
              <a:defRPr/>
            </a:lvl1pPr>
          </a:lstStyle>
          <a:p>
            <a:pPr lvl="0"/>
            <a:r>
              <a:rPr lang="en-US"/>
              <a:t>Click to edit</a:t>
            </a:r>
            <a:endParaRPr lang="en-VE"/>
          </a:p>
        </p:txBody>
      </p:sp>
      <p:sp>
        <p:nvSpPr>
          <p:cNvPr id="25" name="Text Placeholder 18">
            <a:extLst>
              <a:ext uri="{FF2B5EF4-FFF2-40B4-BE49-F238E27FC236}">
                <a16:creationId xmlns:a16="http://schemas.microsoft.com/office/drawing/2014/main" id="{01415903-CD52-CA79-DF4C-64413AB39C14}"/>
              </a:ext>
            </a:extLst>
          </p:cNvPr>
          <p:cNvSpPr>
            <a:spLocks noGrp="1"/>
          </p:cNvSpPr>
          <p:nvPr>
            <p:ph type="body" sz="quarter" idx="21"/>
          </p:nvPr>
        </p:nvSpPr>
        <p:spPr>
          <a:xfrm>
            <a:off x="1685132" y="4408460"/>
            <a:ext cx="3726656" cy="572842"/>
          </a:xfrm>
          <a:prstGeom prst="rect">
            <a:avLst/>
          </a:prstGeom>
        </p:spPr>
        <p:txBody>
          <a:bodyPr/>
          <a:lstStyle>
            <a:lvl1pPr>
              <a:lnSpc>
                <a:spcPts val="1800"/>
              </a:lnSpc>
              <a:defRPr sz="1500"/>
            </a:lvl1pPr>
          </a:lstStyle>
          <a:p>
            <a:pPr lvl="0"/>
            <a:r>
              <a:rPr lang="en-US"/>
              <a:t>Click to edit</a:t>
            </a:r>
            <a:endParaRPr lang="en-VE"/>
          </a:p>
        </p:txBody>
      </p:sp>
      <p:sp>
        <p:nvSpPr>
          <p:cNvPr id="26" name="Text Placeholder 18">
            <a:extLst>
              <a:ext uri="{FF2B5EF4-FFF2-40B4-BE49-F238E27FC236}">
                <a16:creationId xmlns:a16="http://schemas.microsoft.com/office/drawing/2014/main" id="{DF4B6535-404B-5EFA-0EBA-1BE39CFB02C2}"/>
              </a:ext>
            </a:extLst>
          </p:cNvPr>
          <p:cNvSpPr>
            <a:spLocks noGrp="1"/>
          </p:cNvSpPr>
          <p:nvPr>
            <p:ph type="body" sz="quarter" idx="22"/>
          </p:nvPr>
        </p:nvSpPr>
        <p:spPr>
          <a:xfrm>
            <a:off x="1685132" y="5157192"/>
            <a:ext cx="3726656" cy="276225"/>
          </a:xfrm>
          <a:prstGeom prst="rect">
            <a:avLst/>
          </a:prstGeom>
        </p:spPr>
        <p:txBody>
          <a:bodyPr/>
          <a:lstStyle>
            <a:lvl1pPr>
              <a:lnSpc>
                <a:spcPct val="100000"/>
              </a:lnSpc>
              <a:defRPr/>
            </a:lvl1pPr>
          </a:lstStyle>
          <a:p>
            <a:pPr lvl="0"/>
            <a:r>
              <a:rPr lang="en-US"/>
              <a:t>Click to edit</a:t>
            </a:r>
            <a:endParaRPr lang="en-VE"/>
          </a:p>
        </p:txBody>
      </p:sp>
      <p:sp>
        <p:nvSpPr>
          <p:cNvPr id="27" name="Text Placeholder 18">
            <a:extLst>
              <a:ext uri="{FF2B5EF4-FFF2-40B4-BE49-F238E27FC236}">
                <a16:creationId xmlns:a16="http://schemas.microsoft.com/office/drawing/2014/main" id="{3113C27C-2747-F125-0DD6-90816CCDAE95}"/>
              </a:ext>
            </a:extLst>
          </p:cNvPr>
          <p:cNvSpPr>
            <a:spLocks noGrp="1"/>
          </p:cNvSpPr>
          <p:nvPr>
            <p:ph type="body" sz="quarter" idx="23"/>
          </p:nvPr>
        </p:nvSpPr>
        <p:spPr>
          <a:xfrm>
            <a:off x="1685132" y="5524584"/>
            <a:ext cx="3726656" cy="572842"/>
          </a:xfrm>
          <a:prstGeom prst="rect">
            <a:avLst/>
          </a:prstGeom>
        </p:spPr>
        <p:txBody>
          <a:bodyPr/>
          <a:lstStyle>
            <a:lvl1pPr>
              <a:lnSpc>
                <a:spcPts val="1800"/>
              </a:lnSpc>
              <a:defRPr sz="1500"/>
            </a:lvl1pPr>
          </a:lstStyle>
          <a:p>
            <a:pPr lvl="0"/>
            <a:r>
              <a:rPr lang="en-US"/>
              <a:t>Click to edit</a:t>
            </a:r>
            <a:endParaRPr lang="en-VE"/>
          </a:p>
        </p:txBody>
      </p:sp>
      <p:sp>
        <p:nvSpPr>
          <p:cNvPr id="29" name="Picture Placeholder 28">
            <a:extLst>
              <a:ext uri="{FF2B5EF4-FFF2-40B4-BE49-F238E27FC236}">
                <a16:creationId xmlns:a16="http://schemas.microsoft.com/office/drawing/2014/main" id="{646FF5B5-73AC-9180-B95E-FEDA460F4F27}"/>
              </a:ext>
            </a:extLst>
          </p:cNvPr>
          <p:cNvSpPr>
            <a:spLocks noGrp="1"/>
          </p:cNvSpPr>
          <p:nvPr>
            <p:ph type="pic" sz="quarter" idx="24"/>
          </p:nvPr>
        </p:nvSpPr>
        <p:spPr>
          <a:xfrm>
            <a:off x="767557" y="1897857"/>
            <a:ext cx="526256" cy="526256"/>
          </a:xfrm>
          <a:prstGeom prst="rect">
            <a:avLst/>
          </a:prstGeom>
        </p:spPr>
        <p:txBody>
          <a:bodyPr/>
          <a:lstStyle/>
          <a:p>
            <a:endParaRPr lang="en-VE"/>
          </a:p>
        </p:txBody>
      </p:sp>
      <p:sp>
        <p:nvSpPr>
          <p:cNvPr id="30" name="Picture Placeholder 28">
            <a:extLst>
              <a:ext uri="{FF2B5EF4-FFF2-40B4-BE49-F238E27FC236}">
                <a16:creationId xmlns:a16="http://schemas.microsoft.com/office/drawing/2014/main" id="{41FC2396-EA2E-8E37-5C0D-1E0ADF72128A}"/>
              </a:ext>
            </a:extLst>
          </p:cNvPr>
          <p:cNvSpPr>
            <a:spLocks noGrp="1"/>
          </p:cNvSpPr>
          <p:nvPr>
            <p:ph type="pic" sz="quarter" idx="25"/>
          </p:nvPr>
        </p:nvSpPr>
        <p:spPr>
          <a:xfrm>
            <a:off x="767557" y="3032956"/>
            <a:ext cx="526256" cy="526256"/>
          </a:xfrm>
          <a:prstGeom prst="rect">
            <a:avLst/>
          </a:prstGeom>
        </p:spPr>
        <p:txBody>
          <a:bodyPr/>
          <a:lstStyle/>
          <a:p>
            <a:endParaRPr lang="en-VE"/>
          </a:p>
        </p:txBody>
      </p:sp>
      <p:sp>
        <p:nvSpPr>
          <p:cNvPr id="31" name="Picture Placeholder 28">
            <a:extLst>
              <a:ext uri="{FF2B5EF4-FFF2-40B4-BE49-F238E27FC236}">
                <a16:creationId xmlns:a16="http://schemas.microsoft.com/office/drawing/2014/main" id="{E996A91D-8AD7-F0FD-5432-DAAFDBCED16C}"/>
              </a:ext>
            </a:extLst>
          </p:cNvPr>
          <p:cNvSpPr>
            <a:spLocks noGrp="1"/>
          </p:cNvSpPr>
          <p:nvPr>
            <p:ph type="pic" sz="quarter" idx="26"/>
          </p:nvPr>
        </p:nvSpPr>
        <p:spPr>
          <a:xfrm>
            <a:off x="767557" y="4113076"/>
            <a:ext cx="526256" cy="526256"/>
          </a:xfrm>
          <a:prstGeom prst="rect">
            <a:avLst/>
          </a:prstGeom>
        </p:spPr>
        <p:txBody>
          <a:bodyPr/>
          <a:lstStyle/>
          <a:p>
            <a:endParaRPr lang="en-VE"/>
          </a:p>
        </p:txBody>
      </p:sp>
      <p:sp>
        <p:nvSpPr>
          <p:cNvPr id="32" name="Picture Placeholder 28">
            <a:extLst>
              <a:ext uri="{FF2B5EF4-FFF2-40B4-BE49-F238E27FC236}">
                <a16:creationId xmlns:a16="http://schemas.microsoft.com/office/drawing/2014/main" id="{27AF582E-473F-A09E-6549-F3E8B1B8BCA1}"/>
              </a:ext>
            </a:extLst>
          </p:cNvPr>
          <p:cNvSpPr>
            <a:spLocks noGrp="1"/>
          </p:cNvSpPr>
          <p:nvPr>
            <p:ph type="pic" sz="quarter" idx="27"/>
          </p:nvPr>
        </p:nvSpPr>
        <p:spPr>
          <a:xfrm>
            <a:off x="767557" y="5229200"/>
            <a:ext cx="526256" cy="526256"/>
          </a:xfrm>
          <a:prstGeom prst="rect">
            <a:avLst/>
          </a:prstGeom>
        </p:spPr>
        <p:txBody>
          <a:bodyPr/>
          <a:lstStyle/>
          <a:p>
            <a:endParaRPr lang="en-VE"/>
          </a:p>
        </p:txBody>
      </p:sp>
      <p:sp>
        <p:nvSpPr>
          <p:cNvPr id="2" name="Title 1">
            <a:extLst>
              <a:ext uri="{FF2B5EF4-FFF2-40B4-BE49-F238E27FC236}">
                <a16:creationId xmlns:a16="http://schemas.microsoft.com/office/drawing/2014/main" id="{ACC96FC3-B839-70A3-B4D4-6815EA2A8349}"/>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3" name="Picture 2">
            <a:extLst>
              <a:ext uri="{FF2B5EF4-FFF2-40B4-BE49-F238E27FC236}">
                <a16:creationId xmlns:a16="http://schemas.microsoft.com/office/drawing/2014/main" id="{D08E98D5-C979-4FCE-6A2E-061D7B8D08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29049441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 Photo">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7557" y="1610591"/>
            <a:ext cx="5094288" cy="4566372"/>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9092148" y="6385169"/>
            <a:ext cx="2332296" cy="365125"/>
          </a:xfrm>
          <a:prstGeom prst="rect">
            <a:avLst/>
          </a:prstGeom>
        </p:spPr>
        <p:txBody>
          <a:bodyPr/>
          <a:lstStyle/>
          <a:p>
            <a:fld id="{BCC61088-9C14-9B45-B18E-EE8C109ECAE0}" type="slidenum">
              <a:rPr lang="en-VE" smtClean="0"/>
              <a:t>‹#›</a:t>
            </a:fld>
            <a:endParaRPr lang="en-VE"/>
          </a:p>
        </p:txBody>
      </p:sp>
      <p:sp>
        <p:nvSpPr>
          <p:cNvPr id="9" name="Picture Placeholder 8">
            <a:extLst>
              <a:ext uri="{FF2B5EF4-FFF2-40B4-BE49-F238E27FC236}">
                <a16:creationId xmlns:a16="http://schemas.microsoft.com/office/drawing/2014/main" id="{1810F679-89F3-541A-4A69-059F1A1CE6B8}"/>
              </a:ext>
            </a:extLst>
          </p:cNvPr>
          <p:cNvSpPr>
            <a:spLocks noGrp="1"/>
          </p:cNvSpPr>
          <p:nvPr>
            <p:ph type="pic" sz="quarter" idx="13"/>
          </p:nvPr>
        </p:nvSpPr>
        <p:spPr>
          <a:xfrm>
            <a:off x="6798469" y="0"/>
            <a:ext cx="5393531" cy="6858000"/>
          </a:xfrm>
          <a:prstGeom prst="rect">
            <a:avLst/>
          </a:prstGeom>
          <a:solidFill>
            <a:schemeClr val="bg1"/>
          </a:solidFill>
        </p:spPr>
        <p:txBody>
          <a:bodyPr/>
          <a:lstStyle/>
          <a:p>
            <a:endParaRPr lang="en-VE"/>
          </a:p>
        </p:txBody>
      </p:sp>
      <p:sp>
        <p:nvSpPr>
          <p:cNvPr id="4" name="Title 1">
            <a:extLst>
              <a:ext uri="{FF2B5EF4-FFF2-40B4-BE49-F238E27FC236}">
                <a16:creationId xmlns:a16="http://schemas.microsoft.com/office/drawing/2014/main" id="{8B1A5241-C6F0-44D4-103A-06880548BB17}"/>
              </a:ext>
            </a:extLst>
          </p:cNvPr>
          <p:cNvSpPr>
            <a:spLocks noGrp="1"/>
          </p:cNvSpPr>
          <p:nvPr>
            <p:ph type="title"/>
          </p:nvPr>
        </p:nvSpPr>
        <p:spPr>
          <a:xfrm>
            <a:off x="767558" y="392307"/>
            <a:ext cx="5094288"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C14E7A09-23E4-DE54-B077-76BCD2487D2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1657201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 BG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7557" y="1589809"/>
            <a:ext cx="5094288" cy="4587154"/>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a:extLst>
              <a:ext uri="{FF2B5EF4-FFF2-40B4-BE49-F238E27FC236}">
                <a16:creationId xmlns:a16="http://schemas.microsoft.com/office/drawing/2014/main" id="{706277BC-FA65-26A9-E2B7-755CF939DF38}"/>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F0CFE349-4C24-9ED7-1C4F-9030523FD7CC}"/>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268001" y="455790"/>
            <a:ext cx="267636" cy="408144"/>
          </a:xfrm>
          <a:prstGeom prst="rect">
            <a:avLst/>
          </a:prstGeom>
        </p:spPr>
      </p:pic>
    </p:spTree>
    <p:extLst>
      <p:ext uri="{BB962C8B-B14F-4D97-AF65-F5344CB8AC3E}">
        <p14:creationId xmlns:p14="http://schemas.microsoft.com/office/powerpoint/2010/main" val="11775573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Content + Photo">
    <p:bg>
      <p:bgPr>
        <a:solidFill>
          <a:schemeClr val="tx2"/>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7557" y="1672936"/>
            <a:ext cx="5094288" cy="4504027"/>
          </a:xfrm>
          <a:prstGeom prst="rect">
            <a:avLst/>
          </a:prstGeom>
          <a:noFill/>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9092148" y="6385169"/>
            <a:ext cx="2332296" cy="365125"/>
          </a:xfrm>
          <a:prstGeom prst="rect">
            <a:avLst/>
          </a:prstGeom>
        </p:spPr>
        <p:txBody>
          <a:bodyPr/>
          <a:lstStyle/>
          <a:p>
            <a:fld id="{BCC61088-9C14-9B45-B18E-EE8C109ECAE0}" type="slidenum">
              <a:rPr lang="en-VE" smtClean="0"/>
              <a:t>‹#›</a:t>
            </a:fld>
            <a:endParaRPr lang="en-VE"/>
          </a:p>
        </p:txBody>
      </p:sp>
      <p:sp>
        <p:nvSpPr>
          <p:cNvPr id="5" name="Picture Placeholder 8">
            <a:extLst>
              <a:ext uri="{FF2B5EF4-FFF2-40B4-BE49-F238E27FC236}">
                <a16:creationId xmlns:a16="http://schemas.microsoft.com/office/drawing/2014/main" id="{D798A8B1-EFAE-2E46-7265-B0424281E07C}"/>
              </a:ext>
            </a:extLst>
          </p:cNvPr>
          <p:cNvSpPr>
            <a:spLocks noGrp="1"/>
          </p:cNvSpPr>
          <p:nvPr>
            <p:ph type="pic" sz="quarter" idx="13"/>
          </p:nvPr>
        </p:nvSpPr>
        <p:spPr>
          <a:xfrm>
            <a:off x="6798469" y="0"/>
            <a:ext cx="5393531" cy="6858000"/>
          </a:xfrm>
          <a:prstGeom prst="rect">
            <a:avLst/>
          </a:prstGeom>
          <a:solidFill>
            <a:schemeClr val="bg1"/>
          </a:solidFill>
        </p:spPr>
        <p:txBody>
          <a:bodyPr/>
          <a:lstStyle/>
          <a:p>
            <a:endParaRPr lang="en-VE"/>
          </a:p>
        </p:txBody>
      </p:sp>
      <p:sp>
        <p:nvSpPr>
          <p:cNvPr id="8" name="TextBox 7">
            <a:extLst>
              <a:ext uri="{FF2B5EF4-FFF2-40B4-BE49-F238E27FC236}">
                <a16:creationId xmlns:a16="http://schemas.microsoft.com/office/drawing/2014/main" id="{119A9C35-A998-9068-30D3-CA63FA4CBD6A}"/>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
        <p:nvSpPr>
          <p:cNvPr id="4" name="Title 1">
            <a:extLst>
              <a:ext uri="{FF2B5EF4-FFF2-40B4-BE49-F238E27FC236}">
                <a16:creationId xmlns:a16="http://schemas.microsoft.com/office/drawing/2014/main" id="{3ADDF90C-4848-CEDE-DCE1-E1CF3B2FA54F}"/>
              </a:ext>
            </a:extLst>
          </p:cNvPr>
          <p:cNvSpPr>
            <a:spLocks noGrp="1"/>
          </p:cNvSpPr>
          <p:nvPr>
            <p:ph type="title"/>
          </p:nvPr>
        </p:nvSpPr>
        <p:spPr>
          <a:xfrm>
            <a:off x="767558" y="392307"/>
            <a:ext cx="5094288" cy="1080000"/>
          </a:xfrm>
        </p:spPr>
        <p:txBody>
          <a:bodyPr>
            <a:noAutofit/>
          </a:bodyPr>
          <a:lstStyle>
            <a:lvl1pPr>
              <a:defRPr>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B2DF2A7B-547C-13D9-B9AB-4BF33536514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27999376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F948D4C-CC76-CC78-DDD0-63FBCC12CD3E}"/>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spTree>
    <p:extLst>
      <p:ext uri="{BB962C8B-B14F-4D97-AF65-F5344CB8AC3E}">
        <p14:creationId xmlns:p14="http://schemas.microsoft.com/office/powerpoint/2010/main" val="2160162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Ref idx="1001">
        <a:schemeClr val="bg2"/>
      </p:bgRef>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CC65BDD6-0748-6A9E-C04B-BFE74B7EB50D}"/>
              </a:ext>
            </a:extLst>
          </p:cNvPr>
          <p:cNvPicPr>
            <a:picLocks noChangeAspect="1"/>
          </p:cNvPicPr>
          <p:nvPr userDrawn="1"/>
        </p:nvPicPr>
        <p:blipFill>
          <a:blip>
            <a:extLst>
              <a:ext uri="{96DAC541-7B7A-43D3-8B79-37D633B846F1}">
                <asvg:svgBlip xmlns:asvg="http://schemas.microsoft.com/office/drawing/2016/SVG/main" r:embed="rId2"/>
              </a:ext>
            </a:extLst>
          </a:blip>
          <a:srcRect l="30977" t="42811" r="29629" b="42581"/>
          <a:stretch>
            <a:fillRect/>
          </a:stretch>
        </p:blipFill>
        <p:spPr>
          <a:xfrm>
            <a:off x="674558" y="558407"/>
            <a:ext cx="2073000" cy="594032"/>
          </a:xfrm>
          <a:prstGeom prst="rect">
            <a:avLst/>
          </a:prstGeom>
        </p:spPr>
      </p:pic>
      <p:sp>
        <p:nvSpPr>
          <p:cNvPr id="4" name="Title 1">
            <a:extLst>
              <a:ext uri="{FF2B5EF4-FFF2-40B4-BE49-F238E27FC236}">
                <a16:creationId xmlns:a16="http://schemas.microsoft.com/office/drawing/2014/main" id="{9F22992D-40AC-B74F-B11B-401081566D17}"/>
              </a:ext>
            </a:extLst>
          </p:cNvPr>
          <p:cNvSpPr>
            <a:spLocks noGrp="1"/>
          </p:cNvSpPr>
          <p:nvPr>
            <p:ph type="ctrTitle" hasCustomPrompt="1"/>
          </p:nvPr>
        </p:nvSpPr>
        <p:spPr>
          <a:xfrm>
            <a:off x="767557" y="1348508"/>
            <a:ext cx="5645943" cy="2742047"/>
          </a:xfrm>
        </p:spPr>
        <p:txBody>
          <a:bodyPr lIns="0" rIns="0" anchor="b">
            <a:noAutofit/>
          </a:bodyPr>
          <a:lstStyle>
            <a:lvl1pPr algn="l">
              <a:lnSpc>
                <a:spcPts val="4100"/>
              </a:lnSpc>
              <a:defRPr sz="3600" b="0" i="0">
                <a:solidFill>
                  <a:schemeClr val="tx1"/>
                </a:solidFill>
                <a:latin typeface="+mj-lt"/>
              </a:defRPr>
            </a:lvl1pPr>
          </a:lstStyle>
          <a:p>
            <a:r>
              <a:rPr lang="en-US"/>
              <a:t>Title line 1</a:t>
            </a:r>
            <a:br>
              <a:rPr lang="en-US"/>
            </a:br>
            <a:r>
              <a:rPr lang="en-US"/>
              <a:t>Title line 2</a:t>
            </a:r>
            <a:br>
              <a:rPr lang="en-US"/>
            </a:br>
            <a:r>
              <a:rPr lang="en-US"/>
              <a:t>do not exceed title line 3</a:t>
            </a:r>
          </a:p>
        </p:txBody>
      </p:sp>
      <p:sp>
        <p:nvSpPr>
          <p:cNvPr id="7" name="Subtitle 2">
            <a:extLst>
              <a:ext uri="{FF2B5EF4-FFF2-40B4-BE49-F238E27FC236}">
                <a16:creationId xmlns:a16="http://schemas.microsoft.com/office/drawing/2014/main" id="{53D7C850-73E4-2C9E-8054-F655D240FDFB}"/>
              </a:ext>
            </a:extLst>
          </p:cNvPr>
          <p:cNvSpPr>
            <a:spLocks noGrp="1"/>
          </p:cNvSpPr>
          <p:nvPr>
            <p:ph type="subTitle" idx="1" hasCustomPrompt="1"/>
          </p:nvPr>
        </p:nvSpPr>
        <p:spPr>
          <a:xfrm>
            <a:off x="767557" y="4540337"/>
            <a:ext cx="5645943" cy="851589"/>
          </a:xfrm>
          <a:prstGeom prst="rect">
            <a:avLst/>
          </a:prstGeom>
        </p:spPr>
        <p:txBody>
          <a:bodyPr lIns="0" rIns="0">
            <a:noAutofit/>
          </a:bodyPr>
          <a:lstStyle>
            <a:lvl1pPr marL="0" indent="0" algn="l">
              <a:lnSpc>
                <a:spcPts val="3000"/>
              </a:lnSpc>
              <a:buNone/>
              <a:defRPr sz="2100" b="0" i="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Headline 1</a:t>
            </a:r>
          </a:p>
          <a:p>
            <a:r>
              <a:rPr lang="en-US"/>
              <a:t>Subtitle Headline 2</a:t>
            </a:r>
          </a:p>
        </p:txBody>
      </p:sp>
      <p:sp>
        <p:nvSpPr>
          <p:cNvPr id="8" name="Rectangle 7">
            <a:extLst>
              <a:ext uri="{FF2B5EF4-FFF2-40B4-BE49-F238E27FC236}">
                <a16:creationId xmlns:a16="http://schemas.microsoft.com/office/drawing/2014/main" id="{EBD80317-D519-F269-94EF-414DCE18BE1D}"/>
              </a:ext>
            </a:extLst>
          </p:cNvPr>
          <p:cNvSpPr/>
          <p:nvPr userDrawn="1"/>
        </p:nvSpPr>
        <p:spPr>
          <a:xfrm>
            <a:off x="687422" y="5841709"/>
            <a:ext cx="5726077" cy="689720"/>
          </a:xfrm>
          <a:prstGeom prst="rect">
            <a:avLst/>
          </a:prstGeom>
          <a:solidFill>
            <a:schemeClr val="bg1">
              <a:alpha val="19727"/>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457143" rtl="0" eaLnBrk="1" fontAlgn="auto" latinLnBrk="0" hangingPunct="1">
              <a:lnSpc>
                <a:spcPct val="100000"/>
              </a:lnSpc>
              <a:spcBef>
                <a:spcPts val="0"/>
              </a:spcBef>
              <a:spcAft>
                <a:spcPts val="0"/>
              </a:spcAft>
              <a:buClrTx/>
              <a:buSzTx/>
              <a:buFontTx/>
              <a:buNone/>
              <a:tabLst/>
              <a:defRPr/>
            </a:pPr>
            <a:r>
              <a:rPr lang="en-US" sz="900" b="0" i="0">
                <a:solidFill>
                  <a:schemeClr val="tx1"/>
                </a:solidFill>
                <a:latin typeface="+mn-lt"/>
                <a:ea typeface="Lato Light" panose="020F0502020204030203" pitchFamily="34" charset="0"/>
                <a:cs typeface="Lato Light" panose="020F0502020204030203" pitchFamily="34" charset="0"/>
              </a:rPr>
              <a:t>The content contained herein (“Confidential Information”) are the confidential property of </a:t>
            </a:r>
            <a:r>
              <a:rPr lang="en-US" sz="900" b="0" i="0" err="1">
                <a:solidFill>
                  <a:schemeClr val="tx1"/>
                </a:solidFill>
                <a:latin typeface="+mn-lt"/>
                <a:ea typeface="Lato Light" panose="020F0502020204030203" pitchFamily="34" charset="0"/>
                <a:cs typeface="Lato Light" panose="020F0502020204030203" pitchFamily="34" charset="0"/>
              </a:rPr>
              <a:t>HHAeXchange</a:t>
            </a:r>
            <a:r>
              <a:rPr lang="en-US" sz="900" b="0" i="0">
                <a:solidFill>
                  <a:schemeClr val="tx1"/>
                </a:solidFill>
                <a:latin typeface="+mn-lt"/>
                <a:ea typeface="Lato Light" panose="020F0502020204030203" pitchFamily="34" charset="0"/>
                <a:cs typeface="Lato Light" panose="020F0502020204030203" pitchFamily="34" charset="0"/>
              </a:rPr>
              <a:t> and may not be copied or distributed outside the </a:t>
            </a:r>
            <a:r>
              <a:rPr lang="en-US" sz="900" b="0" i="0" err="1">
                <a:solidFill>
                  <a:schemeClr val="tx1"/>
                </a:solidFill>
                <a:latin typeface="+mn-lt"/>
                <a:ea typeface="Lato Light" panose="020F0502020204030203" pitchFamily="34" charset="0"/>
                <a:cs typeface="Lato Light" panose="020F0502020204030203" pitchFamily="34" charset="0"/>
              </a:rPr>
              <a:t>HHAeXchange</a:t>
            </a:r>
            <a:r>
              <a:rPr lang="en-US" sz="900" b="0" i="0">
                <a:solidFill>
                  <a:schemeClr val="tx1"/>
                </a:solidFill>
                <a:latin typeface="+mn-lt"/>
                <a:ea typeface="Lato Light" panose="020F0502020204030203" pitchFamily="34" charset="0"/>
                <a:cs typeface="Lato Light" panose="020F0502020204030203" pitchFamily="34" charset="0"/>
              </a:rPr>
              <a:t> organization without the express written consent of </a:t>
            </a:r>
            <a:r>
              <a:rPr lang="en-US" sz="900" b="0" i="0" err="1">
                <a:solidFill>
                  <a:schemeClr val="tx1"/>
                </a:solidFill>
                <a:latin typeface="+mn-lt"/>
                <a:ea typeface="Lato Light" panose="020F0502020204030203" pitchFamily="34" charset="0"/>
                <a:cs typeface="Lato Light" panose="020F0502020204030203" pitchFamily="34" charset="0"/>
              </a:rPr>
              <a:t>HHAeXchange</a:t>
            </a:r>
            <a:r>
              <a:rPr lang="en-US" sz="900" b="0" i="0">
                <a:solidFill>
                  <a:schemeClr val="tx1"/>
                </a:solidFill>
                <a:latin typeface="+mn-lt"/>
                <a:ea typeface="Lato Light" panose="020F0502020204030203" pitchFamily="34" charset="0"/>
                <a:cs typeface="Lato Light" panose="020F0502020204030203" pitchFamily="34" charset="0"/>
              </a:rPr>
              <a:t>. Distribution of this document or disclosure of any Confidential Information set forth herein to any party other than the intended recipient(s) of this presentation is expressly prohibited.</a:t>
            </a:r>
          </a:p>
        </p:txBody>
      </p:sp>
    </p:spTree>
    <p:extLst>
      <p:ext uri="{BB962C8B-B14F-4D97-AF65-F5344CB8AC3E}">
        <p14:creationId xmlns:p14="http://schemas.microsoft.com/office/powerpoint/2010/main" val="2951275733"/>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all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91E0EA34-287F-1F5A-FE05-2C0EABCFA65E}"/>
              </a:ext>
            </a:extLst>
          </p:cNvPr>
          <p:cNvSpPr>
            <a:spLocks noGrp="1"/>
          </p:cNvSpPr>
          <p:nvPr>
            <p:ph type="ctrTitle" hasCustomPrompt="1"/>
          </p:nvPr>
        </p:nvSpPr>
        <p:spPr>
          <a:xfrm>
            <a:off x="992187" y="1082335"/>
            <a:ext cx="5094288" cy="2228179"/>
          </a:xfrm>
        </p:spPr>
        <p:txBody>
          <a:bodyPr lIns="0" rIns="0" anchor="t">
            <a:noAutofit/>
          </a:bodyPr>
          <a:lstStyle>
            <a:lvl1pPr algn="l">
              <a:lnSpc>
                <a:spcPts val="4800"/>
              </a:lnSpc>
              <a:defRPr sz="3600" b="0">
                <a:solidFill>
                  <a:schemeClr val="tx2"/>
                </a:solidFill>
              </a:defRPr>
            </a:lvl1pPr>
          </a:lstStyle>
          <a:p>
            <a:r>
              <a:rPr lang="en-US"/>
              <a:t>Callout text here </a:t>
            </a:r>
            <a:r>
              <a:rPr lang="en-US" err="1"/>
              <a:t>consectetur</a:t>
            </a:r>
            <a:r>
              <a:rPr lang="en-US"/>
              <a:t> </a:t>
            </a:r>
            <a:r>
              <a:rPr lang="en-US" err="1"/>
              <a:t>adipiscing</a:t>
            </a:r>
            <a:r>
              <a:rPr lang="en-US"/>
              <a:t> lorem ipsum”</a:t>
            </a:r>
          </a:p>
        </p:txBody>
      </p:sp>
      <p:sp>
        <p:nvSpPr>
          <p:cNvPr id="5" name="Title 1">
            <a:extLst>
              <a:ext uri="{FF2B5EF4-FFF2-40B4-BE49-F238E27FC236}">
                <a16:creationId xmlns:a16="http://schemas.microsoft.com/office/drawing/2014/main" id="{EA350405-C380-3BC0-3189-41F59EC575D0}"/>
              </a:ext>
            </a:extLst>
          </p:cNvPr>
          <p:cNvSpPr txBox="1">
            <a:spLocks/>
          </p:cNvSpPr>
          <p:nvPr userDrawn="1"/>
        </p:nvSpPr>
        <p:spPr>
          <a:xfrm>
            <a:off x="767557" y="1136123"/>
            <a:ext cx="284866" cy="340016"/>
          </a:xfrm>
          <a:prstGeom prst="rect">
            <a:avLst/>
          </a:prstGeom>
        </p:spPr>
        <p:txBody>
          <a:bodyPr vert="horz" lIns="0" tIns="22860" rIns="0" bIns="22860" rtlCol="0" anchor="t">
            <a:noAutofit/>
          </a:bodyPr>
          <a:lstStyle>
            <a:lvl1pPr algn="l" defTabSz="1828800" rtl="0" eaLnBrk="1" latinLnBrk="0" hangingPunct="1">
              <a:lnSpc>
                <a:spcPts val="8200"/>
              </a:lnSpc>
              <a:spcBef>
                <a:spcPct val="0"/>
              </a:spcBef>
              <a:buNone/>
              <a:defRPr sz="7200" kern="1200">
                <a:solidFill>
                  <a:schemeClr val="tx1"/>
                </a:solidFill>
                <a:latin typeface="+mj-lt"/>
                <a:ea typeface="+mj-ea"/>
                <a:cs typeface="+mj-cs"/>
              </a:defRPr>
            </a:lvl1pPr>
          </a:lstStyle>
          <a:p>
            <a:endParaRPr lang="en-US" sz="3600">
              <a:solidFill>
                <a:schemeClr val="tx2"/>
              </a:solidFill>
            </a:endParaRPr>
          </a:p>
        </p:txBody>
      </p:sp>
    </p:spTree>
    <p:extLst>
      <p:ext uri="{BB962C8B-B14F-4D97-AF65-F5344CB8AC3E}">
        <p14:creationId xmlns:p14="http://schemas.microsoft.com/office/powerpoint/2010/main" val="172624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allout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A350405-C380-3BC0-3189-41F59EC575D0}"/>
              </a:ext>
            </a:extLst>
          </p:cNvPr>
          <p:cNvSpPr txBox="1">
            <a:spLocks/>
          </p:cNvSpPr>
          <p:nvPr userDrawn="1"/>
        </p:nvSpPr>
        <p:spPr>
          <a:xfrm>
            <a:off x="767557" y="1136123"/>
            <a:ext cx="284866" cy="340016"/>
          </a:xfrm>
          <a:prstGeom prst="rect">
            <a:avLst/>
          </a:prstGeom>
        </p:spPr>
        <p:txBody>
          <a:bodyPr vert="horz" lIns="0" tIns="22860" rIns="0" bIns="22860" rtlCol="0" anchor="t">
            <a:noAutofit/>
          </a:bodyPr>
          <a:lstStyle>
            <a:lvl1pPr algn="l" defTabSz="1828800" rtl="0" eaLnBrk="1" latinLnBrk="0" hangingPunct="1">
              <a:lnSpc>
                <a:spcPts val="8200"/>
              </a:lnSpc>
              <a:spcBef>
                <a:spcPct val="0"/>
              </a:spcBef>
              <a:buNone/>
              <a:defRPr sz="7200" kern="1200">
                <a:solidFill>
                  <a:schemeClr val="tx1"/>
                </a:solidFill>
                <a:latin typeface="+mj-lt"/>
                <a:ea typeface="+mj-ea"/>
                <a:cs typeface="+mj-cs"/>
              </a:defRPr>
            </a:lvl1pPr>
          </a:lstStyle>
          <a:p>
            <a:endParaRPr lang="en-US" sz="3600">
              <a:solidFill>
                <a:schemeClr val="bg1"/>
              </a:solidFill>
            </a:endParaRPr>
          </a:p>
        </p:txBody>
      </p:sp>
      <p:sp>
        <p:nvSpPr>
          <p:cNvPr id="3" name="TextBox 2">
            <a:extLst>
              <a:ext uri="{FF2B5EF4-FFF2-40B4-BE49-F238E27FC236}">
                <a16:creationId xmlns:a16="http://schemas.microsoft.com/office/drawing/2014/main" id="{9EF3CE04-FC3D-C7F1-39B4-5351ED2B49E8}"/>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
        <p:nvSpPr>
          <p:cNvPr id="4" name="Title 1">
            <a:extLst>
              <a:ext uri="{FF2B5EF4-FFF2-40B4-BE49-F238E27FC236}">
                <a16:creationId xmlns:a16="http://schemas.microsoft.com/office/drawing/2014/main" id="{49C77602-60AB-8CE0-3C36-7797A47D6115}"/>
              </a:ext>
            </a:extLst>
          </p:cNvPr>
          <p:cNvSpPr>
            <a:spLocks noGrp="1"/>
          </p:cNvSpPr>
          <p:nvPr>
            <p:ph type="ctrTitle" hasCustomPrompt="1"/>
          </p:nvPr>
        </p:nvSpPr>
        <p:spPr>
          <a:xfrm>
            <a:off x="992187" y="1082335"/>
            <a:ext cx="5094288" cy="2228179"/>
          </a:xfrm>
        </p:spPr>
        <p:txBody>
          <a:bodyPr lIns="0" rIns="0" anchor="t">
            <a:noAutofit/>
          </a:bodyPr>
          <a:lstStyle>
            <a:lvl1pPr algn="l">
              <a:lnSpc>
                <a:spcPts val="4800"/>
              </a:lnSpc>
              <a:defRPr sz="3600" b="0">
                <a:solidFill>
                  <a:schemeClr val="bg1"/>
                </a:solidFill>
              </a:defRPr>
            </a:lvl1pPr>
          </a:lstStyle>
          <a:p>
            <a:r>
              <a:rPr lang="en-US"/>
              <a:t>Callout text here </a:t>
            </a:r>
            <a:r>
              <a:rPr lang="en-US" err="1"/>
              <a:t>consectetur</a:t>
            </a:r>
            <a:r>
              <a:rPr lang="en-US"/>
              <a:t> </a:t>
            </a:r>
            <a:r>
              <a:rPr lang="en-US" err="1"/>
              <a:t>adipiscing</a:t>
            </a:r>
            <a:r>
              <a:rPr lang="en-US"/>
              <a:t> lorem ipsum”</a:t>
            </a:r>
          </a:p>
        </p:txBody>
      </p:sp>
    </p:spTree>
    <p:extLst>
      <p:ext uri="{BB962C8B-B14F-4D97-AF65-F5344CB8AC3E}">
        <p14:creationId xmlns:p14="http://schemas.microsoft.com/office/powerpoint/2010/main" val="5491856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Callout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A350405-C380-3BC0-3189-41F59EC575D0}"/>
              </a:ext>
            </a:extLst>
          </p:cNvPr>
          <p:cNvSpPr txBox="1">
            <a:spLocks/>
          </p:cNvSpPr>
          <p:nvPr userDrawn="1"/>
        </p:nvSpPr>
        <p:spPr>
          <a:xfrm>
            <a:off x="767557" y="1136123"/>
            <a:ext cx="284866" cy="340016"/>
          </a:xfrm>
          <a:prstGeom prst="rect">
            <a:avLst/>
          </a:prstGeom>
        </p:spPr>
        <p:txBody>
          <a:bodyPr vert="horz" lIns="0" tIns="22860" rIns="0" bIns="22860" rtlCol="0" anchor="t">
            <a:noAutofit/>
          </a:bodyPr>
          <a:lstStyle>
            <a:lvl1pPr algn="l" defTabSz="1828800" rtl="0" eaLnBrk="1" latinLnBrk="0" hangingPunct="1">
              <a:lnSpc>
                <a:spcPts val="8200"/>
              </a:lnSpc>
              <a:spcBef>
                <a:spcPct val="0"/>
              </a:spcBef>
              <a:buNone/>
              <a:defRPr sz="7200" kern="1200">
                <a:solidFill>
                  <a:schemeClr val="tx1"/>
                </a:solidFill>
                <a:latin typeface="+mj-lt"/>
                <a:ea typeface="+mj-ea"/>
                <a:cs typeface="+mj-cs"/>
              </a:defRPr>
            </a:lvl1pPr>
          </a:lstStyle>
          <a:p>
            <a:endParaRPr lang="en-US" sz="3600">
              <a:solidFill>
                <a:schemeClr val="bg1"/>
              </a:solidFill>
            </a:endParaRPr>
          </a:p>
        </p:txBody>
      </p:sp>
      <p:sp>
        <p:nvSpPr>
          <p:cNvPr id="3" name="TextBox 2">
            <a:extLst>
              <a:ext uri="{FF2B5EF4-FFF2-40B4-BE49-F238E27FC236}">
                <a16:creationId xmlns:a16="http://schemas.microsoft.com/office/drawing/2014/main" id="{64DDE367-8FD8-67AB-3D0F-2068FBBD9283}"/>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
        <p:nvSpPr>
          <p:cNvPr id="4" name="Title 1">
            <a:extLst>
              <a:ext uri="{FF2B5EF4-FFF2-40B4-BE49-F238E27FC236}">
                <a16:creationId xmlns:a16="http://schemas.microsoft.com/office/drawing/2014/main" id="{2BC5696A-6987-9857-F8A4-590B5E74FAD4}"/>
              </a:ext>
            </a:extLst>
          </p:cNvPr>
          <p:cNvSpPr>
            <a:spLocks noGrp="1"/>
          </p:cNvSpPr>
          <p:nvPr>
            <p:ph type="ctrTitle" hasCustomPrompt="1"/>
          </p:nvPr>
        </p:nvSpPr>
        <p:spPr>
          <a:xfrm>
            <a:off x="992187" y="1082335"/>
            <a:ext cx="5094288" cy="2228179"/>
          </a:xfrm>
        </p:spPr>
        <p:txBody>
          <a:bodyPr lIns="0" rIns="0" anchor="t">
            <a:noAutofit/>
          </a:bodyPr>
          <a:lstStyle>
            <a:lvl1pPr algn="l">
              <a:lnSpc>
                <a:spcPts val="4800"/>
              </a:lnSpc>
              <a:defRPr sz="3600" b="0">
                <a:solidFill>
                  <a:schemeClr val="bg1"/>
                </a:solidFill>
              </a:defRPr>
            </a:lvl1pPr>
          </a:lstStyle>
          <a:p>
            <a:r>
              <a:rPr lang="en-US"/>
              <a:t>Callout text here </a:t>
            </a:r>
            <a:r>
              <a:rPr lang="en-US" err="1"/>
              <a:t>consectetur</a:t>
            </a:r>
            <a:r>
              <a:rPr lang="en-US"/>
              <a:t> </a:t>
            </a:r>
            <a:r>
              <a:rPr lang="en-US" err="1"/>
              <a:t>adipiscing</a:t>
            </a:r>
            <a:r>
              <a:rPr lang="en-US"/>
              <a:t> lorem ipsum”</a:t>
            </a:r>
          </a:p>
        </p:txBody>
      </p:sp>
    </p:spTree>
    <p:extLst>
      <p:ext uri="{BB962C8B-B14F-4D97-AF65-F5344CB8AC3E}">
        <p14:creationId xmlns:p14="http://schemas.microsoft.com/office/powerpoint/2010/main" val="35972485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llou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91E0EA34-287F-1F5A-FE05-2C0EABCFA65E}"/>
              </a:ext>
            </a:extLst>
          </p:cNvPr>
          <p:cNvSpPr>
            <a:spLocks noGrp="1"/>
          </p:cNvSpPr>
          <p:nvPr>
            <p:ph type="ctrTitle" hasCustomPrompt="1"/>
          </p:nvPr>
        </p:nvSpPr>
        <p:spPr>
          <a:xfrm>
            <a:off x="6330157" y="4450080"/>
            <a:ext cx="5094288" cy="1943876"/>
          </a:xfrm>
        </p:spPr>
        <p:txBody>
          <a:bodyPr lIns="0" rIns="0" anchor="b">
            <a:noAutofit/>
          </a:bodyPr>
          <a:lstStyle>
            <a:lvl1pPr algn="r">
              <a:lnSpc>
                <a:spcPts val="4800"/>
              </a:lnSpc>
              <a:defRPr sz="3600" b="0">
                <a:solidFill>
                  <a:schemeClr val="tx2"/>
                </a:solidFill>
              </a:defRPr>
            </a:lvl1pPr>
          </a:lstStyle>
          <a:p>
            <a:r>
              <a:rPr lang="en-US"/>
              <a:t>“Callout text here </a:t>
            </a:r>
            <a:r>
              <a:rPr lang="en-US" err="1"/>
              <a:t>consectetur</a:t>
            </a:r>
            <a:r>
              <a:rPr lang="en-US"/>
              <a:t> </a:t>
            </a:r>
            <a:r>
              <a:rPr lang="en-US" err="1"/>
              <a:t>adipiscing</a:t>
            </a:r>
            <a:r>
              <a:rPr lang="en-US"/>
              <a:t> lorem ipsum</a:t>
            </a:r>
          </a:p>
        </p:txBody>
      </p:sp>
      <p:sp>
        <p:nvSpPr>
          <p:cNvPr id="3" name="Picture Placeholder 2">
            <a:extLst>
              <a:ext uri="{FF2B5EF4-FFF2-40B4-BE49-F238E27FC236}">
                <a16:creationId xmlns:a16="http://schemas.microsoft.com/office/drawing/2014/main" id="{F6114FCF-CE37-E417-F61D-B55AAA3569E8}"/>
              </a:ext>
            </a:extLst>
          </p:cNvPr>
          <p:cNvSpPr>
            <a:spLocks noGrp="1"/>
          </p:cNvSpPr>
          <p:nvPr>
            <p:ph type="pic" sz="quarter" idx="10"/>
          </p:nvPr>
        </p:nvSpPr>
        <p:spPr>
          <a:xfrm>
            <a:off x="0" y="0"/>
            <a:ext cx="12192000" cy="4333364"/>
          </a:xfrm>
          <a:prstGeom prst="rect">
            <a:avLst/>
          </a:prstGeom>
        </p:spPr>
        <p:txBody>
          <a:bodyPr/>
          <a:lstStyle/>
          <a:p>
            <a:endParaRPr lang="en-VE"/>
          </a:p>
        </p:txBody>
      </p:sp>
    </p:spTree>
    <p:extLst>
      <p:ext uri="{BB962C8B-B14F-4D97-AF65-F5344CB8AC3E}">
        <p14:creationId xmlns:p14="http://schemas.microsoft.com/office/powerpoint/2010/main" val="36868572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allout and Imag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91E0EA34-287F-1F5A-FE05-2C0EABCFA65E}"/>
              </a:ext>
            </a:extLst>
          </p:cNvPr>
          <p:cNvSpPr>
            <a:spLocks noGrp="1"/>
          </p:cNvSpPr>
          <p:nvPr>
            <p:ph type="ctrTitle" hasCustomPrompt="1"/>
          </p:nvPr>
        </p:nvSpPr>
        <p:spPr>
          <a:xfrm>
            <a:off x="6330157" y="4450080"/>
            <a:ext cx="5094288" cy="1943876"/>
          </a:xfrm>
        </p:spPr>
        <p:txBody>
          <a:bodyPr lIns="0" rIns="0" anchor="b">
            <a:noAutofit/>
          </a:bodyPr>
          <a:lstStyle>
            <a:lvl1pPr algn="r">
              <a:lnSpc>
                <a:spcPts val="4800"/>
              </a:lnSpc>
              <a:defRPr sz="3600" b="0">
                <a:solidFill>
                  <a:schemeClr val="bg2"/>
                </a:solidFill>
              </a:defRPr>
            </a:lvl1pPr>
          </a:lstStyle>
          <a:p>
            <a:r>
              <a:rPr lang="en-US"/>
              <a:t>“Callout text here </a:t>
            </a:r>
            <a:r>
              <a:rPr lang="en-US" err="1"/>
              <a:t>consectetur</a:t>
            </a:r>
            <a:r>
              <a:rPr lang="en-US"/>
              <a:t> </a:t>
            </a:r>
            <a:r>
              <a:rPr lang="en-US" err="1"/>
              <a:t>adipiscing</a:t>
            </a:r>
            <a:r>
              <a:rPr lang="en-US"/>
              <a:t> lorem ipsum</a:t>
            </a:r>
          </a:p>
        </p:txBody>
      </p:sp>
      <p:sp>
        <p:nvSpPr>
          <p:cNvPr id="3" name="Picture Placeholder 2">
            <a:extLst>
              <a:ext uri="{FF2B5EF4-FFF2-40B4-BE49-F238E27FC236}">
                <a16:creationId xmlns:a16="http://schemas.microsoft.com/office/drawing/2014/main" id="{F6114FCF-CE37-E417-F61D-B55AAA3569E8}"/>
              </a:ext>
            </a:extLst>
          </p:cNvPr>
          <p:cNvSpPr>
            <a:spLocks noGrp="1"/>
          </p:cNvSpPr>
          <p:nvPr>
            <p:ph type="pic" sz="quarter" idx="10"/>
          </p:nvPr>
        </p:nvSpPr>
        <p:spPr>
          <a:xfrm>
            <a:off x="0" y="0"/>
            <a:ext cx="12192000" cy="4333364"/>
          </a:xfrm>
          <a:prstGeom prst="rect">
            <a:avLst/>
          </a:prstGeom>
        </p:spPr>
        <p:txBody>
          <a:bodyPr/>
          <a:lstStyle/>
          <a:p>
            <a:endParaRPr lang="en-VE"/>
          </a:p>
        </p:txBody>
      </p:sp>
      <p:sp>
        <p:nvSpPr>
          <p:cNvPr id="5" name="TextBox 4">
            <a:extLst>
              <a:ext uri="{FF2B5EF4-FFF2-40B4-BE49-F238E27FC236}">
                <a16:creationId xmlns:a16="http://schemas.microsoft.com/office/drawing/2014/main" id="{4880AA94-8040-AD06-58DC-B3B00F7B4E53}"/>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Tree>
    <p:extLst>
      <p:ext uri="{BB962C8B-B14F-4D97-AF65-F5344CB8AC3E}">
        <p14:creationId xmlns:p14="http://schemas.microsoft.com/office/powerpoint/2010/main" val="21773393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allout and Imag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91E0EA34-287F-1F5A-FE05-2C0EABCFA65E}"/>
              </a:ext>
            </a:extLst>
          </p:cNvPr>
          <p:cNvSpPr>
            <a:spLocks noGrp="1"/>
          </p:cNvSpPr>
          <p:nvPr>
            <p:ph type="ctrTitle" hasCustomPrompt="1"/>
          </p:nvPr>
        </p:nvSpPr>
        <p:spPr>
          <a:xfrm>
            <a:off x="6330157" y="4450080"/>
            <a:ext cx="5094288" cy="1943876"/>
          </a:xfrm>
        </p:spPr>
        <p:txBody>
          <a:bodyPr lIns="0" rIns="0" anchor="b">
            <a:noAutofit/>
          </a:bodyPr>
          <a:lstStyle>
            <a:lvl1pPr algn="r">
              <a:lnSpc>
                <a:spcPts val="4800"/>
              </a:lnSpc>
              <a:defRPr sz="3600" b="0">
                <a:solidFill>
                  <a:schemeClr val="bg1"/>
                </a:solidFill>
              </a:defRPr>
            </a:lvl1pPr>
          </a:lstStyle>
          <a:p>
            <a:r>
              <a:rPr lang="en-US"/>
              <a:t>“Callout text here </a:t>
            </a:r>
            <a:r>
              <a:rPr lang="en-US" err="1"/>
              <a:t>consectetur</a:t>
            </a:r>
            <a:r>
              <a:rPr lang="en-US"/>
              <a:t> </a:t>
            </a:r>
            <a:r>
              <a:rPr lang="en-US" err="1"/>
              <a:t>adipiscing</a:t>
            </a:r>
            <a:r>
              <a:rPr lang="en-US"/>
              <a:t> lorem ipsum</a:t>
            </a:r>
          </a:p>
        </p:txBody>
      </p:sp>
      <p:sp>
        <p:nvSpPr>
          <p:cNvPr id="3" name="Picture Placeholder 2">
            <a:extLst>
              <a:ext uri="{FF2B5EF4-FFF2-40B4-BE49-F238E27FC236}">
                <a16:creationId xmlns:a16="http://schemas.microsoft.com/office/drawing/2014/main" id="{F6114FCF-CE37-E417-F61D-B55AAA3569E8}"/>
              </a:ext>
            </a:extLst>
          </p:cNvPr>
          <p:cNvSpPr>
            <a:spLocks noGrp="1"/>
          </p:cNvSpPr>
          <p:nvPr>
            <p:ph type="pic" sz="quarter" idx="10"/>
          </p:nvPr>
        </p:nvSpPr>
        <p:spPr>
          <a:xfrm>
            <a:off x="0" y="0"/>
            <a:ext cx="12192000" cy="4333364"/>
          </a:xfrm>
          <a:prstGeom prst="rect">
            <a:avLst/>
          </a:prstGeom>
        </p:spPr>
        <p:txBody>
          <a:bodyPr/>
          <a:lstStyle/>
          <a:p>
            <a:endParaRPr lang="en-VE"/>
          </a:p>
        </p:txBody>
      </p:sp>
      <p:sp>
        <p:nvSpPr>
          <p:cNvPr id="4" name="TextBox 3">
            <a:extLst>
              <a:ext uri="{FF2B5EF4-FFF2-40B4-BE49-F238E27FC236}">
                <a16:creationId xmlns:a16="http://schemas.microsoft.com/office/drawing/2014/main" id="{247DA702-D820-EEC7-8CD9-DFBD24BC3C9C}"/>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Tree>
    <p:extLst>
      <p:ext uri="{BB962C8B-B14F-4D97-AF65-F5344CB8AC3E}">
        <p14:creationId xmlns:p14="http://schemas.microsoft.com/office/powerpoint/2010/main" val="13597629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C951F027-9EE1-610F-0289-ADA9D4834C8C}"/>
              </a:ext>
            </a:extLst>
          </p:cNvPr>
          <p:cNvSpPr>
            <a:spLocks noGrp="1"/>
          </p:cNvSpPr>
          <p:nvPr>
            <p:ph sz="quarter" idx="16"/>
          </p:nvPr>
        </p:nvSpPr>
        <p:spPr>
          <a:xfrm>
            <a:off x="767556" y="1569027"/>
            <a:ext cx="10656888" cy="4737373"/>
          </a:xfrm>
          <a:prstGeom prst="rect">
            <a:avLst/>
          </a:prstGeom>
        </p:spPr>
        <p:txBody>
          <a:bodyPr/>
          <a:lstStyle>
            <a:lvl1pPr>
              <a:defRPr>
                <a:solidFill>
                  <a:schemeClr val="tx2"/>
                </a:solidFill>
              </a:defRPr>
            </a:lvl1pPr>
            <a:lvl2pPr marL="7938" indent="0">
              <a:buFont typeface="Arial" panose="020B0604020202020204" pitchFamily="34" charset="0"/>
              <a:buNone/>
              <a:defRPr>
                <a:solidFill>
                  <a:schemeClr val="tx2"/>
                </a:solidFill>
              </a:defRPr>
            </a:lvl2pPr>
            <a:lvl3pPr marL="285750" indent="-285750">
              <a:buFont typeface="System Font Regular"/>
              <a:buChar char="⁃"/>
              <a:defRPr>
                <a:solidFill>
                  <a:schemeClr val="tx2"/>
                </a:solidFill>
              </a:defRPr>
            </a:lvl3pPr>
            <a:lvl4pPr marL="635000" indent="-215900">
              <a:buFont typeface="Arial" panose="020B0604020202020204" pitchFamily="34" charset="0"/>
              <a:buChar char="•"/>
              <a:defRPr>
                <a:solidFill>
                  <a:schemeClr val="tx2"/>
                </a:solidFill>
              </a:defRPr>
            </a:lvl4pPr>
            <a:lvl5pPr marL="1066800" indent="-152400">
              <a:buFont typeface="System Font Regular"/>
              <a:buChar cha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4" name="Title 1">
            <a:extLst>
              <a:ext uri="{FF2B5EF4-FFF2-40B4-BE49-F238E27FC236}">
                <a16:creationId xmlns:a16="http://schemas.microsoft.com/office/drawing/2014/main" id="{D4C0B343-3A2E-0098-0E8A-72F02A99E0A2}"/>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78F89057-84CA-7239-84B6-6E63C0B43C8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13437529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ategory Bullet List ">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A88C058-3A60-4FDF-66FF-FDD3DAD2FA62}"/>
              </a:ext>
            </a:extLst>
          </p:cNvPr>
          <p:cNvSpPr>
            <a:spLocks noGrp="1"/>
          </p:cNvSpPr>
          <p:nvPr>
            <p:ph type="body" sz="quarter" idx="14"/>
          </p:nvPr>
        </p:nvSpPr>
        <p:spPr>
          <a:xfrm>
            <a:off x="777875" y="1579418"/>
            <a:ext cx="9729788" cy="3665682"/>
          </a:xfrm>
          <a:prstGeom prst="rect">
            <a:avLst/>
          </a:prstGeom>
        </p:spPr>
        <p:txBody>
          <a:bodyPr/>
          <a:lstStyle>
            <a:lvl1pPr>
              <a:buSzPct val="104000"/>
              <a:buFontTx/>
              <a:buBlip>
                <a:blip r:embed="rId2"/>
              </a:buBlip>
              <a:defRPr/>
            </a:lvl1pPr>
            <a:lvl2pPr>
              <a:buSzPct val="104000"/>
              <a:buFontTx/>
              <a:buBlip>
                <a:blip r:embed="rId2"/>
              </a:buBlip>
              <a:defRPr/>
            </a:lvl2pPr>
            <a:lvl3pPr>
              <a:buSzPct val="104000"/>
              <a:buFontTx/>
              <a:buBlip>
                <a:blip r:embed="rId2"/>
              </a:buBlip>
              <a:defRPr/>
            </a:lvl3pPr>
            <a:lvl4pPr>
              <a:buSzPct val="104000"/>
              <a:buFontTx/>
              <a:buBlip>
                <a:blip r:embed="rId2"/>
              </a:buBlip>
              <a:defRPr/>
            </a:lvl4pPr>
            <a:lvl5pPr>
              <a:buSzPct val="104000"/>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BFDE306F-09FE-BACA-F029-02AF8495208B}"/>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3" name="Picture 2">
            <a:extLst>
              <a:ext uri="{FF2B5EF4-FFF2-40B4-BE49-F238E27FC236}">
                <a16:creationId xmlns:a16="http://schemas.microsoft.com/office/drawing/2014/main" id="{B3A29C3F-F0DA-57C5-8598-43F5F709241C}"/>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268001" y="455790"/>
            <a:ext cx="267636" cy="408144"/>
          </a:xfrm>
          <a:prstGeom prst="rect">
            <a:avLst/>
          </a:prstGeom>
        </p:spPr>
      </p:pic>
    </p:spTree>
    <p:extLst>
      <p:ext uri="{BB962C8B-B14F-4D97-AF65-F5344CB8AC3E}">
        <p14:creationId xmlns:p14="http://schemas.microsoft.com/office/powerpoint/2010/main" val="2980741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hank you Dark">
    <p:bg>
      <p:bgPr>
        <a:solidFill>
          <a:schemeClr val="tx2"/>
        </a:solidFill>
        <a:effectLst/>
      </p:bgPr>
    </p:bg>
    <p:spTree>
      <p:nvGrpSpPr>
        <p:cNvPr id="1" name=""/>
        <p:cNvGrpSpPr/>
        <p:nvPr/>
      </p:nvGrpSpPr>
      <p:grpSpPr>
        <a:xfrm>
          <a:off x="0" y="0"/>
          <a:ext cx="0" cy="0"/>
          <a:chOff x="0" y="0"/>
          <a:chExt cx="0" cy="0"/>
        </a:xfrm>
      </p:grpSpPr>
      <p:pic>
        <p:nvPicPr>
          <p:cNvPr id="4" name="Picture 3" descr="A blue background with orange text&#10;&#10;AI-generated content may be incorrect.">
            <a:extLst>
              <a:ext uri="{FF2B5EF4-FFF2-40B4-BE49-F238E27FC236}">
                <a16:creationId xmlns:a16="http://schemas.microsoft.com/office/drawing/2014/main" id="{F6F47D4B-D87E-6A09-C65D-2F3DA832DA1A}"/>
              </a:ext>
            </a:extLst>
          </p:cNvPr>
          <p:cNvPicPr>
            <a:picLocks noChangeAspect="1"/>
          </p:cNvPicPr>
          <p:nvPr userDrawn="1"/>
        </p:nvPicPr>
        <p:blipFill>
          <a:blip r:embed="rId2"/>
          <a:stretch>
            <a:fillRect/>
          </a:stretch>
        </p:blipFill>
        <p:spPr>
          <a:xfrm>
            <a:off x="4109" y="0"/>
            <a:ext cx="12187891" cy="6860313"/>
          </a:xfrm>
          <a:prstGeom prst="rect">
            <a:avLst/>
          </a:prstGeom>
        </p:spPr>
      </p:pic>
      <p:sp>
        <p:nvSpPr>
          <p:cNvPr id="2" name="TextBox 1">
            <a:extLst>
              <a:ext uri="{FF2B5EF4-FFF2-40B4-BE49-F238E27FC236}">
                <a16:creationId xmlns:a16="http://schemas.microsoft.com/office/drawing/2014/main" id="{24E818CE-A48E-CB5E-9676-52B9A7A3C167}"/>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Tree>
    <p:extLst>
      <p:ext uri="{BB962C8B-B14F-4D97-AF65-F5344CB8AC3E}">
        <p14:creationId xmlns:p14="http://schemas.microsoft.com/office/powerpoint/2010/main" val="15907139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Agenda Light 2 Co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975D0FDC-C129-FE3C-FABC-0A61362622EB}"/>
              </a:ext>
            </a:extLst>
          </p:cNvPr>
          <p:cNvSpPr>
            <a:spLocks noGrp="1"/>
          </p:cNvSpPr>
          <p:nvPr>
            <p:ph type="subTitle" idx="1" hasCustomPrompt="1"/>
          </p:nvPr>
        </p:nvSpPr>
        <p:spPr>
          <a:xfrm>
            <a:off x="1227932" y="2343616"/>
            <a:ext cx="9728994" cy="3875416"/>
          </a:xfrm>
          <a:prstGeom prst="rect">
            <a:avLst/>
          </a:prstGeom>
        </p:spPr>
        <p:txBody>
          <a:bodyPr lIns="0" rIns="0" bIns="46800">
            <a:noAutofit/>
          </a:bodyPr>
          <a:lstStyle>
            <a:lvl1pPr marL="371475" indent="-371475" algn="l">
              <a:lnSpc>
                <a:spcPct val="100000"/>
              </a:lnSpc>
              <a:spcBef>
                <a:spcPts val="600"/>
              </a:spcBef>
              <a:spcAft>
                <a:spcPts val="600"/>
              </a:spcAft>
              <a:buClr>
                <a:schemeClr val="tx2"/>
              </a:buClr>
              <a:buSzPct val="200000"/>
              <a:buFont typeface="System Font Regular"/>
              <a:buChar char="◦"/>
              <a:defRPr sz="26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Agenda item 1</a:t>
            </a:r>
          </a:p>
          <a:p>
            <a:r>
              <a:rPr lang="en-US"/>
              <a:t>Agenda item 2</a:t>
            </a:r>
          </a:p>
          <a:p>
            <a:r>
              <a:rPr lang="en-US"/>
              <a:t>Agenda item 3</a:t>
            </a:r>
          </a:p>
          <a:p>
            <a:r>
              <a:rPr lang="en-US"/>
              <a:t>Agenda item 4</a:t>
            </a:r>
          </a:p>
          <a:p>
            <a:r>
              <a:rPr lang="en-US"/>
              <a:t>Agenda item 5</a:t>
            </a:r>
          </a:p>
        </p:txBody>
      </p:sp>
    </p:spTree>
    <p:extLst>
      <p:ext uri="{BB962C8B-B14F-4D97-AF65-F5344CB8AC3E}">
        <p14:creationId xmlns:p14="http://schemas.microsoft.com/office/powerpoint/2010/main" val="2061372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Green + Picture">
    <p:bg>
      <p:bgPr>
        <a:solidFill>
          <a:schemeClr val="bg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135BE60-3205-5437-074B-87D24A94FDC4}"/>
              </a:ext>
            </a:extLst>
          </p:cNvPr>
          <p:cNvSpPr>
            <a:spLocks noGrp="1"/>
          </p:cNvSpPr>
          <p:nvPr>
            <p:ph type="pic" sz="quarter" idx="11"/>
          </p:nvPr>
        </p:nvSpPr>
        <p:spPr>
          <a:xfrm>
            <a:off x="7248525" y="0"/>
            <a:ext cx="4943475" cy="6858000"/>
          </a:xfrm>
          <a:prstGeom prst="rect">
            <a:avLst/>
          </a:prstGeom>
          <a:solidFill>
            <a:schemeClr val="bg1"/>
          </a:solidFill>
        </p:spPr>
        <p:txBody>
          <a:bodyPr/>
          <a:lstStyle/>
          <a:p>
            <a:endParaRPr lang="en-VE"/>
          </a:p>
        </p:txBody>
      </p:sp>
      <p:pic>
        <p:nvPicPr>
          <p:cNvPr id="2" name="Graphic 1">
            <a:extLst>
              <a:ext uri="{FF2B5EF4-FFF2-40B4-BE49-F238E27FC236}">
                <a16:creationId xmlns:a16="http://schemas.microsoft.com/office/drawing/2014/main" id="{ED7A1694-DD37-9600-EBDF-946E7942853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rcRect l="31977" t="43347" r="30842" b="43258"/>
          <a:stretch>
            <a:fillRect/>
          </a:stretch>
        </p:blipFill>
        <p:spPr>
          <a:xfrm>
            <a:off x="733182" y="602872"/>
            <a:ext cx="1900016" cy="528941"/>
          </a:xfrm>
          <a:prstGeom prst="rect">
            <a:avLst/>
          </a:prstGeom>
        </p:spPr>
      </p:pic>
      <p:sp>
        <p:nvSpPr>
          <p:cNvPr id="3" name="Title 1">
            <a:extLst>
              <a:ext uri="{FF2B5EF4-FFF2-40B4-BE49-F238E27FC236}">
                <a16:creationId xmlns:a16="http://schemas.microsoft.com/office/drawing/2014/main" id="{153A243B-4B39-D208-A06F-19DA6C70BABE}"/>
              </a:ext>
            </a:extLst>
          </p:cNvPr>
          <p:cNvSpPr>
            <a:spLocks noGrp="1"/>
          </p:cNvSpPr>
          <p:nvPr>
            <p:ph type="ctrTitle" hasCustomPrompt="1"/>
          </p:nvPr>
        </p:nvSpPr>
        <p:spPr>
          <a:xfrm>
            <a:off x="767557" y="1348508"/>
            <a:ext cx="5645943" cy="2742047"/>
          </a:xfrm>
        </p:spPr>
        <p:txBody>
          <a:bodyPr lIns="0" rIns="0" anchor="b">
            <a:noAutofit/>
          </a:bodyPr>
          <a:lstStyle>
            <a:lvl1pPr algn="l">
              <a:lnSpc>
                <a:spcPts val="4100"/>
              </a:lnSpc>
              <a:defRPr sz="3600" b="0" i="0">
                <a:solidFill>
                  <a:schemeClr val="tx2"/>
                </a:solidFill>
                <a:latin typeface="+mj-lt"/>
              </a:defRPr>
            </a:lvl1pPr>
          </a:lstStyle>
          <a:p>
            <a:r>
              <a:rPr lang="en-US"/>
              <a:t>Title line 1</a:t>
            </a:r>
            <a:br>
              <a:rPr lang="en-US"/>
            </a:br>
            <a:r>
              <a:rPr lang="en-US"/>
              <a:t>Title line 2</a:t>
            </a:r>
            <a:br>
              <a:rPr lang="en-US"/>
            </a:br>
            <a:r>
              <a:rPr lang="en-US"/>
              <a:t>do not exceed title line 3</a:t>
            </a:r>
          </a:p>
        </p:txBody>
      </p:sp>
      <p:sp>
        <p:nvSpPr>
          <p:cNvPr id="7" name="Subtitle 2">
            <a:extLst>
              <a:ext uri="{FF2B5EF4-FFF2-40B4-BE49-F238E27FC236}">
                <a16:creationId xmlns:a16="http://schemas.microsoft.com/office/drawing/2014/main" id="{69289E51-6BB9-7BA3-FAC3-E51F2C890531}"/>
              </a:ext>
            </a:extLst>
          </p:cNvPr>
          <p:cNvSpPr>
            <a:spLocks noGrp="1"/>
          </p:cNvSpPr>
          <p:nvPr>
            <p:ph type="subTitle" idx="1" hasCustomPrompt="1"/>
          </p:nvPr>
        </p:nvSpPr>
        <p:spPr>
          <a:xfrm>
            <a:off x="767557" y="4540337"/>
            <a:ext cx="5645943" cy="851589"/>
          </a:xfrm>
          <a:prstGeom prst="rect">
            <a:avLst/>
          </a:prstGeom>
        </p:spPr>
        <p:txBody>
          <a:bodyPr lIns="0" rIns="0">
            <a:noAutofit/>
          </a:bodyPr>
          <a:lstStyle>
            <a:lvl1pPr marL="0" indent="0" algn="l">
              <a:lnSpc>
                <a:spcPts val="3000"/>
              </a:lnSpc>
              <a:buNone/>
              <a:defRPr sz="2100" b="0" i="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Headline 1</a:t>
            </a:r>
          </a:p>
          <a:p>
            <a:r>
              <a:rPr lang="en-US"/>
              <a:t>Subtitle Headline 2</a:t>
            </a:r>
          </a:p>
        </p:txBody>
      </p:sp>
      <p:sp>
        <p:nvSpPr>
          <p:cNvPr id="9" name="Rectangle 8">
            <a:extLst>
              <a:ext uri="{FF2B5EF4-FFF2-40B4-BE49-F238E27FC236}">
                <a16:creationId xmlns:a16="http://schemas.microsoft.com/office/drawing/2014/main" id="{D670ED18-829F-A53C-8950-3304DB9754EE}"/>
              </a:ext>
            </a:extLst>
          </p:cNvPr>
          <p:cNvSpPr/>
          <p:nvPr userDrawn="1"/>
        </p:nvSpPr>
        <p:spPr>
          <a:xfrm>
            <a:off x="687422" y="5841709"/>
            <a:ext cx="5726077" cy="689720"/>
          </a:xfrm>
          <a:prstGeom prst="rect">
            <a:avLst/>
          </a:prstGeom>
          <a:solidFill>
            <a:schemeClr val="bg1">
              <a:alpha val="19727"/>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457143" rtl="0" eaLnBrk="1" fontAlgn="auto" latinLnBrk="0" hangingPunct="1">
              <a:lnSpc>
                <a:spcPct val="100000"/>
              </a:lnSpc>
              <a:spcBef>
                <a:spcPts val="0"/>
              </a:spcBef>
              <a:spcAft>
                <a:spcPts val="0"/>
              </a:spcAft>
              <a:buClrTx/>
              <a:buSzTx/>
              <a:buFontTx/>
              <a:buNone/>
              <a:tabLst/>
              <a:defRPr/>
            </a:pPr>
            <a:r>
              <a:rPr lang="en-US" sz="900" b="0" i="0">
                <a:solidFill>
                  <a:schemeClr val="tx2"/>
                </a:solidFill>
                <a:latin typeface="+mn-lt"/>
                <a:ea typeface="Lato Light" panose="020F0502020204030203" pitchFamily="34" charset="0"/>
                <a:cs typeface="Lato Light" panose="020F0502020204030203" pitchFamily="34" charset="0"/>
              </a:rPr>
              <a:t>The content contained herein (“Confidential Information”) are the confidential property of </a:t>
            </a:r>
            <a:r>
              <a:rPr lang="en-US" sz="900" b="0" i="0" err="1">
                <a:solidFill>
                  <a:schemeClr val="tx2"/>
                </a:solidFill>
                <a:latin typeface="+mn-lt"/>
                <a:ea typeface="Lato Light" panose="020F0502020204030203" pitchFamily="34" charset="0"/>
                <a:cs typeface="Lato Light" panose="020F0502020204030203" pitchFamily="34" charset="0"/>
              </a:rPr>
              <a:t>HHAeXchange</a:t>
            </a:r>
            <a:r>
              <a:rPr lang="en-US" sz="900" b="0" i="0">
                <a:solidFill>
                  <a:schemeClr val="tx2"/>
                </a:solidFill>
                <a:latin typeface="+mn-lt"/>
                <a:ea typeface="Lato Light" panose="020F0502020204030203" pitchFamily="34" charset="0"/>
                <a:cs typeface="Lato Light" panose="020F0502020204030203" pitchFamily="34" charset="0"/>
              </a:rPr>
              <a:t> and may not be copied or distributed outside the </a:t>
            </a:r>
            <a:r>
              <a:rPr lang="en-US" sz="900" b="0" i="0" err="1">
                <a:solidFill>
                  <a:schemeClr val="tx2"/>
                </a:solidFill>
                <a:latin typeface="+mn-lt"/>
                <a:ea typeface="Lato Light" panose="020F0502020204030203" pitchFamily="34" charset="0"/>
                <a:cs typeface="Lato Light" panose="020F0502020204030203" pitchFamily="34" charset="0"/>
              </a:rPr>
              <a:t>HHAeXchange</a:t>
            </a:r>
            <a:r>
              <a:rPr lang="en-US" sz="900" b="0" i="0">
                <a:solidFill>
                  <a:schemeClr val="tx2"/>
                </a:solidFill>
                <a:latin typeface="+mn-lt"/>
                <a:ea typeface="Lato Light" panose="020F0502020204030203" pitchFamily="34" charset="0"/>
                <a:cs typeface="Lato Light" panose="020F0502020204030203" pitchFamily="34" charset="0"/>
              </a:rPr>
              <a:t> organization without the express written consent of </a:t>
            </a:r>
            <a:r>
              <a:rPr lang="en-US" sz="900" b="0" i="0" err="1">
                <a:solidFill>
                  <a:schemeClr val="tx2"/>
                </a:solidFill>
                <a:latin typeface="+mn-lt"/>
                <a:ea typeface="Lato Light" panose="020F0502020204030203" pitchFamily="34" charset="0"/>
                <a:cs typeface="Lato Light" panose="020F0502020204030203" pitchFamily="34" charset="0"/>
              </a:rPr>
              <a:t>HHAeXchange</a:t>
            </a:r>
            <a:r>
              <a:rPr lang="en-US" sz="900" b="0" i="0">
                <a:solidFill>
                  <a:schemeClr val="tx2"/>
                </a:solidFill>
                <a:latin typeface="+mn-lt"/>
                <a:ea typeface="Lato Light" panose="020F0502020204030203" pitchFamily="34" charset="0"/>
                <a:cs typeface="Lato Light" panose="020F0502020204030203" pitchFamily="34" charset="0"/>
              </a:rPr>
              <a:t>. Distribution of this document or disclosure of any Confidential Information set forth herein to any party other than the intended recipient(s) of this presentation is expressly prohibited.</a:t>
            </a:r>
          </a:p>
        </p:txBody>
      </p:sp>
    </p:spTree>
    <p:extLst>
      <p:ext uri="{BB962C8B-B14F-4D97-AF65-F5344CB8AC3E}">
        <p14:creationId xmlns:p14="http://schemas.microsoft.com/office/powerpoint/2010/main" val="22018512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_Agenda Light 2 Co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0305215-82C1-4ABC-0739-8C878A3E383C}"/>
              </a:ext>
            </a:extLst>
          </p:cNvPr>
          <p:cNvSpPr>
            <a:spLocks noGrp="1"/>
          </p:cNvSpPr>
          <p:nvPr>
            <p:ph type="subTitle" idx="1" hasCustomPrompt="1"/>
          </p:nvPr>
        </p:nvSpPr>
        <p:spPr>
          <a:xfrm>
            <a:off x="1227932" y="2343616"/>
            <a:ext cx="9728994" cy="3875416"/>
          </a:xfrm>
          <a:prstGeom prst="rect">
            <a:avLst/>
          </a:prstGeom>
        </p:spPr>
        <p:txBody>
          <a:bodyPr lIns="0" rIns="0" bIns="46800">
            <a:noAutofit/>
          </a:bodyPr>
          <a:lstStyle>
            <a:lvl1pPr marL="371475" indent="-371475" algn="l">
              <a:lnSpc>
                <a:spcPct val="100000"/>
              </a:lnSpc>
              <a:spcBef>
                <a:spcPts val="600"/>
              </a:spcBef>
              <a:spcAft>
                <a:spcPts val="600"/>
              </a:spcAft>
              <a:buClr>
                <a:schemeClr val="accent1"/>
              </a:buClr>
              <a:buSzPct val="100000"/>
              <a:buFont typeface="Courier New" panose="02070309020205020404" pitchFamily="49" charset="0"/>
              <a:buChar char="o"/>
              <a:defRPr sz="26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Agenda item 1</a:t>
            </a:r>
          </a:p>
          <a:p>
            <a:r>
              <a:rPr lang="en-US"/>
              <a:t>Agenda item 2</a:t>
            </a:r>
          </a:p>
          <a:p>
            <a:r>
              <a:rPr lang="en-US"/>
              <a:t>Agenda item 3</a:t>
            </a:r>
          </a:p>
          <a:p>
            <a:r>
              <a:rPr lang="en-US"/>
              <a:t>Agenda item 4</a:t>
            </a:r>
          </a:p>
          <a:p>
            <a:r>
              <a:rPr lang="en-US"/>
              <a:t>Agenda item 5</a:t>
            </a:r>
          </a:p>
        </p:txBody>
      </p:sp>
      <p:sp>
        <p:nvSpPr>
          <p:cNvPr id="2" name="TextBox 1">
            <a:extLst>
              <a:ext uri="{FF2B5EF4-FFF2-40B4-BE49-F238E27FC236}">
                <a16:creationId xmlns:a16="http://schemas.microsoft.com/office/drawing/2014/main" id="{881C7D9C-7B5B-7569-14C0-CDE27C9DF982}"/>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Tree>
    <p:extLst>
      <p:ext uri="{BB962C8B-B14F-4D97-AF65-F5344CB8AC3E}">
        <p14:creationId xmlns:p14="http://schemas.microsoft.com/office/powerpoint/2010/main" val="12541689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hree Spearkers Dark Green T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3D8EB9D7-643E-105B-B38D-EF7251B1F646}"/>
              </a:ext>
            </a:extLst>
          </p:cNvPr>
          <p:cNvSpPr>
            <a:spLocks noGrp="1"/>
          </p:cNvSpPr>
          <p:nvPr>
            <p:ph type="pic" sz="quarter" idx="14"/>
          </p:nvPr>
        </p:nvSpPr>
        <p:spPr>
          <a:xfrm>
            <a:off x="1232064" y="2625855"/>
            <a:ext cx="2307652" cy="2307652"/>
          </a:xfrm>
          <a:prstGeom prst="ellipse">
            <a:avLst/>
          </a:prstGeom>
          <a:solidFill>
            <a:schemeClr val="bg2"/>
          </a:solidFill>
        </p:spPr>
        <p:txBody>
          <a:bodyPr/>
          <a:lstStyle/>
          <a:p>
            <a:endParaRPr lang="en-VE"/>
          </a:p>
        </p:txBody>
      </p:sp>
      <p:sp>
        <p:nvSpPr>
          <p:cNvPr id="9" name="Picture Placeholder 10">
            <a:extLst>
              <a:ext uri="{FF2B5EF4-FFF2-40B4-BE49-F238E27FC236}">
                <a16:creationId xmlns:a16="http://schemas.microsoft.com/office/drawing/2014/main" id="{F5762BDE-FE2A-B182-81DF-93C3239BF39F}"/>
              </a:ext>
            </a:extLst>
          </p:cNvPr>
          <p:cNvSpPr>
            <a:spLocks noGrp="1"/>
          </p:cNvSpPr>
          <p:nvPr>
            <p:ph type="pic" sz="quarter" idx="15"/>
          </p:nvPr>
        </p:nvSpPr>
        <p:spPr>
          <a:xfrm>
            <a:off x="4943872" y="2625855"/>
            <a:ext cx="2307652" cy="2307652"/>
          </a:xfrm>
          <a:prstGeom prst="ellipse">
            <a:avLst/>
          </a:prstGeom>
          <a:solidFill>
            <a:schemeClr val="bg2"/>
          </a:solidFill>
        </p:spPr>
        <p:txBody>
          <a:bodyPr/>
          <a:lstStyle/>
          <a:p>
            <a:endParaRPr lang="en-VE"/>
          </a:p>
        </p:txBody>
      </p:sp>
      <p:sp>
        <p:nvSpPr>
          <p:cNvPr id="11" name="Picture Placeholder 10">
            <a:extLst>
              <a:ext uri="{FF2B5EF4-FFF2-40B4-BE49-F238E27FC236}">
                <a16:creationId xmlns:a16="http://schemas.microsoft.com/office/drawing/2014/main" id="{EFA3D60F-7991-006E-A03B-5CC1DBE64401}"/>
              </a:ext>
            </a:extLst>
          </p:cNvPr>
          <p:cNvSpPr>
            <a:spLocks noGrp="1"/>
          </p:cNvSpPr>
          <p:nvPr>
            <p:ph type="pic" sz="quarter" idx="16"/>
          </p:nvPr>
        </p:nvSpPr>
        <p:spPr>
          <a:xfrm>
            <a:off x="8652284" y="2625855"/>
            <a:ext cx="2307652" cy="2307652"/>
          </a:xfrm>
          <a:prstGeom prst="ellipse">
            <a:avLst/>
          </a:prstGeom>
          <a:solidFill>
            <a:schemeClr val="bg2"/>
          </a:solidFill>
        </p:spPr>
        <p:txBody>
          <a:bodyPr/>
          <a:lstStyle/>
          <a:p>
            <a:endParaRPr lang="en-VE"/>
          </a:p>
        </p:txBody>
      </p:sp>
      <p:pic>
        <p:nvPicPr>
          <p:cNvPr id="13" name="Graphic 12">
            <a:extLst>
              <a:ext uri="{FF2B5EF4-FFF2-40B4-BE49-F238E27FC236}">
                <a16:creationId xmlns:a16="http://schemas.microsoft.com/office/drawing/2014/main" id="{8CE06E9A-8AB0-4EF4-8DFA-1B8F173D659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808237" y="5006650"/>
            <a:ext cx="1091977" cy="405000"/>
          </a:xfrm>
          <a:prstGeom prst="rect">
            <a:avLst/>
          </a:prstGeom>
        </p:spPr>
      </p:pic>
      <p:pic>
        <p:nvPicPr>
          <p:cNvPr id="14" name="Graphic 13">
            <a:extLst>
              <a:ext uri="{FF2B5EF4-FFF2-40B4-BE49-F238E27FC236}">
                <a16:creationId xmlns:a16="http://schemas.microsoft.com/office/drawing/2014/main" id="{33A777FC-EF2A-E3EA-91F3-D5CA5AE8908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05197" y="5017282"/>
            <a:ext cx="1091977" cy="405000"/>
          </a:xfrm>
          <a:prstGeom prst="rect">
            <a:avLst/>
          </a:prstGeom>
        </p:spPr>
      </p:pic>
      <p:pic>
        <p:nvPicPr>
          <p:cNvPr id="15" name="Graphic 14">
            <a:extLst>
              <a:ext uri="{FF2B5EF4-FFF2-40B4-BE49-F238E27FC236}">
                <a16:creationId xmlns:a16="http://schemas.microsoft.com/office/drawing/2014/main" id="{B250B392-646F-D31F-03AD-14AE97B5770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228348" y="5017282"/>
            <a:ext cx="1091977" cy="405000"/>
          </a:xfrm>
          <a:prstGeom prst="rect">
            <a:avLst/>
          </a:prstGeom>
        </p:spPr>
      </p:pic>
      <p:sp>
        <p:nvSpPr>
          <p:cNvPr id="16" name="Text Placeholder 22">
            <a:extLst>
              <a:ext uri="{FF2B5EF4-FFF2-40B4-BE49-F238E27FC236}">
                <a16:creationId xmlns:a16="http://schemas.microsoft.com/office/drawing/2014/main" id="{5F6DDB47-BD6C-0A14-79FD-C3CE76173AEB}"/>
              </a:ext>
            </a:extLst>
          </p:cNvPr>
          <p:cNvSpPr>
            <a:spLocks noGrp="1"/>
          </p:cNvSpPr>
          <p:nvPr>
            <p:ph type="body" sz="quarter" idx="17"/>
          </p:nvPr>
        </p:nvSpPr>
        <p:spPr>
          <a:xfrm>
            <a:off x="767557" y="1828800"/>
            <a:ext cx="3240088" cy="786607"/>
          </a:xfrm>
          <a:prstGeom prst="rect">
            <a:avLst/>
          </a:prstGeom>
        </p:spPr>
        <p:txBody>
          <a:bodyPr/>
          <a:lstStyle>
            <a:lvl1pPr algn="ctr">
              <a:lnSpc>
                <a:spcPct val="100000"/>
              </a:lnSpc>
              <a:defRPr>
                <a:solidFill>
                  <a:schemeClr val="bg1"/>
                </a:solidFill>
              </a:defRPr>
            </a:lvl1pPr>
            <a:lvl2pPr algn="ctr">
              <a:lnSpc>
                <a:spcPct val="100000"/>
              </a:lnSpc>
              <a:defRPr>
                <a:solidFill>
                  <a:schemeClr val="bg1"/>
                </a:solidFill>
              </a:defRPr>
            </a:lvl2pPr>
            <a:lvl3pPr algn="ctr">
              <a:lnSpc>
                <a:spcPct val="100000"/>
              </a:lnSpc>
              <a:defRPr>
                <a:solidFill>
                  <a:schemeClr val="bg1"/>
                </a:solidFill>
              </a:defRPr>
            </a:lvl3pPr>
            <a:lvl4pPr algn="ctr">
              <a:lnSpc>
                <a:spcPct val="100000"/>
              </a:lnSpc>
              <a:defRPr>
                <a:solidFill>
                  <a:schemeClr val="bg1"/>
                </a:solidFill>
              </a:defRPr>
            </a:lvl4pPr>
            <a:lvl5pPr algn="ctr">
              <a:lnSpc>
                <a:spcPct val="10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17" name="Text Placeholder 22">
            <a:extLst>
              <a:ext uri="{FF2B5EF4-FFF2-40B4-BE49-F238E27FC236}">
                <a16:creationId xmlns:a16="http://schemas.microsoft.com/office/drawing/2014/main" id="{AC845515-F808-D47B-A311-168E4BC26F35}"/>
              </a:ext>
            </a:extLst>
          </p:cNvPr>
          <p:cNvSpPr>
            <a:spLocks noGrp="1"/>
          </p:cNvSpPr>
          <p:nvPr>
            <p:ph type="body" sz="quarter" idx="18"/>
          </p:nvPr>
        </p:nvSpPr>
        <p:spPr>
          <a:xfrm>
            <a:off x="4478319" y="1828800"/>
            <a:ext cx="3240088" cy="786607"/>
          </a:xfrm>
          <a:prstGeom prst="rect">
            <a:avLst/>
          </a:prstGeom>
        </p:spPr>
        <p:txBody>
          <a:bodyPr/>
          <a:lstStyle>
            <a:lvl1pPr algn="ctr">
              <a:lnSpc>
                <a:spcPct val="100000"/>
              </a:lnSpc>
              <a:defRPr>
                <a:solidFill>
                  <a:schemeClr val="bg1"/>
                </a:solidFill>
              </a:defRPr>
            </a:lvl1pPr>
            <a:lvl2pPr algn="ctr">
              <a:lnSpc>
                <a:spcPct val="100000"/>
              </a:lnSpc>
              <a:defRPr>
                <a:solidFill>
                  <a:schemeClr val="bg1"/>
                </a:solidFill>
              </a:defRPr>
            </a:lvl2pPr>
            <a:lvl3pPr algn="ctr">
              <a:lnSpc>
                <a:spcPct val="100000"/>
              </a:lnSpc>
              <a:defRPr>
                <a:solidFill>
                  <a:schemeClr val="bg1"/>
                </a:solidFill>
              </a:defRPr>
            </a:lvl3pPr>
            <a:lvl4pPr algn="ctr">
              <a:lnSpc>
                <a:spcPct val="100000"/>
              </a:lnSpc>
              <a:defRPr>
                <a:solidFill>
                  <a:schemeClr val="bg1"/>
                </a:solidFill>
              </a:defRPr>
            </a:lvl4pPr>
            <a:lvl5pPr algn="ctr">
              <a:lnSpc>
                <a:spcPct val="10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18" name="Text Placeholder 22">
            <a:extLst>
              <a:ext uri="{FF2B5EF4-FFF2-40B4-BE49-F238E27FC236}">
                <a16:creationId xmlns:a16="http://schemas.microsoft.com/office/drawing/2014/main" id="{B79759B2-5C50-C783-21BB-7F209C24B73F}"/>
              </a:ext>
            </a:extLst>
          </p:cNvPr>
          <p:cNvSpPr>
            <a:spLocks noGrp="1"/>
          </p:cNvSpPr>
          <p:nvPr>
            <p:ph type="body" sz="quarter" idx="19"/>
          </p:nvPr>
        </p:nvSpPr>
        <p:spPr>
          <a:xfrm>
            <a:off x="8184357" y="1828800"/>
            <a:ext cx="3240088" cy="786607"/>
          </a:xfrm>
          <a:prstGeom prst="rect">
            <a:avLst/>
          </a:prstGeom>
        </p:spPr>
        <p:txBody>
          <a:bodyPr/>
          <a:lstStyle>
            <a:lvl1pPr algn="ctr">
              <a:lnSpc>
                <a:spcPct val="100000"/>
              </a:lnSpc>
              <a:defRPr>
                <a:solidFill>
                  <a:schemeClr val="bg1"/>
                </a:solidFill>
              </a:defRPr>
            </a:lvl1pPr>
            <a:lvl2pPr algn="ctr">
              <a:lnSpc>
                <a:spcPct val="100000"/>
              </a:lnSpc>
              <a:defRPr>
                <a:solidFill>
                  <a:schemeClr val="bg1"/>
                </a:solidFill>
              </a:defRPr>
            </a:lvl2pPr>
            <a:lvl3pPr algn="ctr">
              <a:lnSpc>
                <a:spcPct val="100000"/>
              </a:lnSpc>
              <a:defRPr>
                <a:solidFill>
                  <a:schemeClr val="bg1"/>
                </a:solidFill>
              </a:defRPr>
            </a:lvl3pPr>
            <a:lvl4pPr algn="ctr">
              <a:lnSpc>
                <a:spcPct val="100000"/>
              </a:lnSpc>
              <a:defRPr>
                <a:solidFill>
                  <a:schemeClr val="bg1"/>
                </a:solidFill>
              </a:defRPr>
            </a:lvl4pPr>
            <a:lvl5pPr algn="ctr">
              <a:lnSpc>
                <a:spcPct val="10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4" name="TextBox 3">
            <a:extLst>
              <a:ext uri="{FF2B5EF4-FFF2-40B4-BE49-F238E27FC236}">
                <a16:creationId xmlns:a16="http://schemas.microsoft.com/office/drawing/2014/main" id="{50A26BDF-A383-5F3E-FCA9-AA78EFD525FB}"/>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Tree>
    <p:extLst>
      <p:ext uri="{BB962C8B-B14F-4D97-AF65-F5344CB8AC3E}">
        <p14:creationId xmlns:p14="http://schemas.microsoft.com/office/powerpoint/2010/main" val="24442737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Spearkers Light T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95D38205-438A-30FB-8201-650DA1D966CB}"/>
              </a:ext>
            </a:extLst>
          </p:cNvPr>
          <p:cNvSpPr>
            <a:spLocks noGrp="1"/>
          </p:cNvSpPr>
          <p:nvPr>
            <p:ph type="pic" sz="quarter" idx="14"/>
          </p:nvPr>
        </p:nvSpPr>
        <p:spPr>
          <a:xfrm>
            <a:off x="1232064" y="1839046"/>
            <a:ext cx="2307652" cy="2307652"/>
          </a:xfrm>
          <a:prstGeom prst="ellipse">
            <a:avLst/>
          </a:prstGeom>
          <a:solidFill>
            <a:schemeClr val="bg2"/>
          </a:solidFill>
        </p:spPr>
        <p:txBody>
          <a:bodyPr/>
          <a:lstStyle/>
          <a:p>
            <a:endParaRPr lang="en-VE"/>
          </a:p>
        </p:txBody>
      </p:sp>
      <p:sp>
        <p:nvSpPr>
          <p:cNvPr id="3" name="Picture Placeholder 10">
            <a:extLst>
              <a:ext uri="{FF2B5EF4-FFF2-40B4-BE49-F238E27FC236}">
                <a16:creationId xmlns:a16="http://schemas.microsoft.com/office/drawing/2014/main" id="{C620D703-AE7D-FA77-58AC-F73C8E3028E1}"/>
              </a:ext>
            </a:extLst>
          </p:cNvPr>
          <p:cNvSpPr>
            <a:spLocks noGrp="1"/>
          </p:cNvSpPr>
          <p:nvPr>
            <p:ph type="pic" sz="quarter" idx="15"/>
          </p:nvPr>
        </p:nvSpPr>
        <p:spPr>
          <a:xfrm>
            <a:off x="4943872" y="1839046"/>
            <a:ext cx="2307652" cy="2307652"/>
          </a:xfrm>
          <a:prstGeom prst="ellipse">
            <a:avLst/>
          </a:prstGeom>
          <a:solidFill>
            <a:schemeClr val="bg2"/>
          </a:solidFill>
        </p:spPr>
        <p:txBody>
          <a:bodyPr/>
          <a:lstStyle/>
          <a:p>
            <a:endParaRPr lang="en-VE"/>
          </a:p>
        </p:txBody>
      </p:sp>
      <p:sp>
        <p:nvSpPr>
          <p:cNvPr id="7" name="Picture Placeholder 10">
            <a:extLst>
              <a:ext uri="{FF2B5EF4-FFF2-40B4-BE49-F238E27FC236}">
                <a16:creationId xmlns:a16="http://schemas.microsoft.com/office/drawing/2014/main" id="{B66D7D1D-58F9-1F9C-0F69-E129037F0F62}"/>
              </a:ext>
            </a:extLst>
          </p:cNvPr>
          <p:cNvSpPr>
            <a:spLocks noGrp="1"/>
          </p:cNvSpPr>
          <p:nvPr>
            <p:ph type="pic" sz="quarter" idx="16"/>
          </p:nvPr>
        </p:nvSpPr>
        <p:spPr>
          <a:xfrm>
            <a:off x="8652284" y="1839046"/>
            <a:ext cx="2307652" cy="2307652"/>
          </a:xfrm>
          <a:prstGeom prst="ellipse">
            <a:avLst/>
          </a:prstGeom>
          <a:solidFill>
            <a:schemeClr val="bg2"/>
          </a:solidFill>
        </p:spPr>
        <p:txBody>
          <a:bodyPr/>
          <a:lstStyle/>
          <a:p>
            <a:endParaRPr lang="en-VE"/>
          </a:p>
        </p:txBody>
      </p:sp>
      <p:sp>
        <p:nvSpPr>
          <p:cNvPr id="14" name="Text Placeholder 22">
            <a:extLst>
              <a:ext uri="{FF2B5EF4-FFF2-40B4-BE49-F238E27FC236}">
                <a16:creationId xmlns:a16="http://schemas.microsoft.com/office/drawing/2014/main" id="{DBC7E425-15A4-CB11-1B2D-28B3A23D51C8}"/>
              </a:ext>
            </a:extLst>
          </p:cNvPr>
          <p:cNvSpPr>
            <a:spLocks noGrp="1"/>
          </p:cNvSpPr>
          <p:nvPr>
            <p:ph type="body" sz="quarter" idx="17"/>
          </p:nvPr>
        </p:nvSpPr>
        <p:spPr>
          <a:xfrm>
            <a:off x="767557" y="4274289"/>
            <a:ext cx="3240088" cy="786607"/>
          </a:xfrm>
          <a:prstGeom prst="rect">
            <a:avLst/>
          </a:prstGeom>
        </p:spPr>
        <p:txBody>
          <a:bodyPr/>
          <a:lstStyle>
            <a:lvl1pPr algn="ctr">
              <a:lnSpc>
                <a:spcPct val="100000"/>
              </a:lnSpc>
              <a:defRPr>
                <a:solidFill>
                  <a:schemeClr val="tx2"/>
                </a:solidFill>
              </a:defRPr>
            </a:lvl1pPr>
            <a:lvl2pPr algn="ctr">
              <a:lnSpc>
                <a:spcPct val="100000"/>
              </a:lnSpc>
              <a:defRPr>
                <a:solidFill>
                  <a:schemeClr val="tx2"/>
                </a:solidFill>
              </a:defRPr>
            </a:lvl2pPr>
            <a:lvl3pPr algn="ctr">
              <a:lnSpc>
                <a:spcPct val="100000"/>
              </a:lnSpc>
              <a:defRPr>
                <a:solidFill>
                  <a:schemeClr val="tx2"/>
                </a:solidFill>
              </a:defRPr>
            </a:lvl3pPr>
            <a:lvl4pPr algn="ctr">
              <a:lnSpc>
                <a:spcPct val="100000"/>
              </a:lnSpc>
              <a:defRPr>
                <a:solidFill>
                  <a:schemeClr val="tx2"/>
                </a:solidFill>
              </a:defRPr>
            </a:lvl4pPr>
            <a:lvl5pPr algn="ctr">
              <a:lnSpc>
                <a:spcPct val="100000"/>
              </a:lnSpc>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15" name="Text Placeholder 22">
            <a:extLst>
              <a:ext uri="{FF2B5EF4-FFF2-40B4-BE49-F238E27FC236}">
                <a16:creationId xmlns:a16="http://schemas.microsoft.com/office/drawing/2014/main" id="{655A34F4-A7A0-6B8B-8048-749719A8959D}"/>
              </a:ext>
            </a:extLst>
          </p:cNvPr>
          <p:cNvSpPr>
            <a:spLocks noGrp="1"/>
          </p:cNvSpPr>
          <p:nvPr>
            <p:ph type="body" sz="quarter" idx="18"/>
          </p:nvPr>
        </p:nvSpPr>
        <p:spPr>
          <a:xfrm>
            <a:off x="4478319" y="4274289"/>
            <a:ext cx="3240088" cy="786607"/>
          </a:xfrm>
          <a:prstGeom prst="rect">
            <a:avLst/>
          </a:prstGeom>
        </p:spPr>
        <p:txBody>
          <a:bodyPr/>
          <a:lstStyle>
            <a:lvl1pPr algn="ctr">
              <a:lnSpc>
                <a:spcPct val="100000"/>
              </a:lnSpc>
              <a:defRPr>
                <a:solidFill>
                  <a:schemeClr val="tx2"/>
                </a:solidFill>
              </a:defRPr>
            </a:lvl1pPr>
            <a:lvl2pPr algn="ctr">
              <a:lnSpc>
                <a:spcPct val="100000"/>
              </a:lnSpc>
              <a:defRPr>
                <a:solidFill>
                  <a:schemeClr val="tx2"/>
                </a:solidFill>
              </a:defRPr>
            </a:lvl2pPr>
            <a:lvl3pPr algn="ctr">
              <a:lnSpc>
                <a:spcPct val="100000"/>
              </a:lnSpc>
              <a:defRPr>
                <a:solidFill>
                  <a:schemeClr val="tx2"/>
                </a:solidFill>
              </a:defRPr>
            </a:lvl3pPr>
            <a:lvl4pPr algn="ctr">
              <a:lnSpc>
                <a:spcPct val="100000"/>
              </a:lnSpc>
              <a:defRPr>
                <a:solidFill>
                  <a:schemeClr val="tx2"/>
                </a:solidFill>
              </a:defRPr>
            </a:lvl4pPr>
            <a:lvl5pPr algn="ctr">
              <a:lnSpc>
                <a:spcPct val="100000"/>
              </a:lnSpc>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16" name="Text Placeholder 22">
            <a:extLst>
              <a:ext uri="{FF2B5EF4-FFF2-40B4-BE49-F238E27FC236}">
                <a16:creationId xmlns:a16="http://schemas.microsoft.com/office/drawing/2014/main" id="{63B2710B-0167-D29A-849E-BD85D9C05992}"/>
              </a:ext>
            </a:extLst>
          </p:cNvPr>
          <p:cNvSpPr>
            <a:spLocks noGrp="1"/>
          </p:cNvSpPr>
          <p:nvPr>
            <p:ph type="body" sz="quarter" idx="19"/>
          </p:nvPr>
        </p:nvSpPr>
        <p:spPr>
          <a:xfrm>
            <a:off x="8184357" y="4274289"/>
            <a:ext cx="3240088" cy="786607"/>
          </a:xfrm>
          <a:prstGeom prst="rect">
            <a:avLst/>
          </a:prstGeom>
        </p:spPr>
        <p:txBody>
          <a:bodyPr/>
          <a:lstStyle>
            <a:lvl1pPr algn="ctr">
              <a:lnSpc>
                <a:spcPct val="100000"/>
              </a:lnSpc>
              <a:defRPr>
                <a:solidFill>
                  <a:schemeClr val="tx2"/>
                </a:solidFill>
              </a:defRPr>
            </a:lvl1pPr>
            <a:lvl2pPr algn="ctr">
              <a:lnSpc>
                <a:spcPct val="100000"/>
              </a:lnSpc>
              <a:defRPr>
                <a:solidFill>
                  <a:schemeClr val="tx2"/>
                </a:solidFill>
              </a:defRPr>
            </a:lvl2pPr>
            <a:lvl3pPr algn="ctr">
              <a:lnSpc>
                <a:spcPct val="100000"/>
              </a:lnSpc>
              <a:defRPr>
                <a:solidFill>
                  <a:schemeClr val="tx2"/>
                </a:solidFill>
              </a:defRPr>
            </a:lvl3pPr>
            <a:lvl4pPr algn="ctr">
              <a:lnSpc>
                <a:spcPct val="100000"/>
              </a:lnSpc>
              <a:defRPr>
                <a:solidFill>
                  <a:schemeClr val="tx2"/>
                </a:solidFill>
              </a:defRPr>
            </a:lvl4pPr>
            <a:lvl5pPr algn="ctr">
              <a:lnSpc>
                <a:spcPct val="100000"/>
              </a:lnSpc>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Tree>
    <p:extLst>
      <p:ext uri="{BB962C8B-B14F-4D97-AF65-F5344CB8AC3E}">
        <p14:creationId xmlns:p14="http://schemas.microsoft.com/office/powerpoint/2010/main" val="22315033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wo Spearkers Dark Green T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4038600" y="6333630"/>
            <a:ext cx="4114800" cy="365125"/>
          </a:xfrm>
          <a:prstGeom prst="rect">
            <a:avLst/>
          </a:prstGeom>
        </p:spPr>
        <p:txBody>
          <a:bodyPr/>
          <a:lstStyle>
            <a:lvl1pPr>
              <a:defRPr>
                <a:solidFill>
                  <a:schemeClr val="bg1"/>
                </a:solidFill>
              </a:defRPr>
            </a:lvl1pPr>
          </a:lstStyle>
          <a:p>
            <a:endParaRPr lang="en-VE"/>
          </a:p>
        </p:txBody>
      </p:sp>
      <p:sp>
        <p:nvSpPr>
          <p:cNvPr id="2" name="Picture Placeholder 10">
            <a:extLst>
              <a:ext uri="{FF2B5EF4-FFF2-40B4-BE49-F238E27FC236}">
                <a16:creationId xmlns:a16="http://schemas.microsoft.com/office/drawing/2014/main" id="{3E865E00-A2C9-9E8A-0C68-986D709DC781}"/>
              </a:ext>
            </a:extLst>
          </p:cNvPr>
          <p:cNvSpPr>
            <a:spLocks noGrp="1"/>
          </p:cNvSpPr>
          <p:nvPr>
            <p:ph type="pic" sz="quarter" idx="14"/>
          </p:nvPr>
        </p:nvSpPr>
        <p:spPr>
          <a:xfrm>
            <a:off x="2617951" y="1828414"/>
            <a:ext cx="2307652" cy="2307652"/>
          </a:xfrm>
          <a:prstGeom prst="ellipse">
            <a:avLst/>
          </a:prstGeom>
          <a:solidFill>
            <a:schemeClr val="bg2"/>
          </a:solidFill>
        </p:spPr>
        <p:txBody>
          <a:bodyPr/>
          <a:lstStyle/>
          <a:p>
            <a:endParaRPr lang="en-VE"/>
          </a:p>
        </p:txBody>
      </p:sp>
      <p:sp>
        <p:nvSpPr>
          <p:cNvPr id="3" name="Picture Placeholder 10">
            <a:extLst>
              <a:ext uri="{FF2B5EF4-FFF2-40B4-BE49-F238E27FC236}">
                <a16:creationId xmlns:a16="http://schemas.microsoft.com/office/drawing/2014/main" id="{436ECEA8-3B5C-AAAC-FA19-0B3BB5573CF4}"/>
              </a:ext>
            </a:extLst>
          </p:cNvPr>
          <p:cNvSpPr>
            <a:spLocks noGrp="1"/>
          </p:cNvSpPr>
          <p:nvPr>
            <p:ph type="pic" sz="quarter" idx="15"/>
          </p:nvPr>
        </p:nvSpPr>
        <p:spPr>
          <a:xfrm>
            <a:off x="7248525" y="1828414"/>
            <a:ext cx="2307652" cy="2307652"/>
          </a:xfrm>
          <a:prstGeom prst="ellipse">
            <a:avLst/>
          </a:prstGeom>
          <a:solidFill>
            <a:schemeClr val="bg2"/>
          </a:solidFill>
        </p:spPr>
        <p:txBody>
          <a:bodyPr/>
          <a:lstStyle/>
          <a:p>
            <a:endParaRPr lang="en-VE"/>
          </a:p>
        </p:txBody>
      </p:sp>
      <p:sp>
        <p:nvSpPr>
          <p:cNvPr id="14" name="Text Placeholder 22">
            <a:extLst>
              <a:ext uri="{FF2B5EF4-FFF2-40B4-BE49-F238E27FC236}">
                <a16:creationId xmlns:a16="http://schemas.microsoft.com/office/drawing/2014/main" id="{F5240CD2-1228-EAD6-304B-01EE9BC6FB03}"/>
              </a:ext>
            </a:extLst>
          </p:cNvPr>
          <p:cNvSpPr>
            <a:spLocks noGrp="1"/>
          </p:cNvSpPr>
          <p:nvPr>
            <p:ph type="body" sz="quarter" idx="17"/>
          </p:nvPr>
        </p:nvSpPr>
        <p:spPr>
          <a:xfrm>
            <a:off x="2153444" y="4274289"/>
            <a:ext cx="3240088" cy="786607"/>
          </a:xfrm>
          <a:prstGeom prst="rect">
            <a:avLst/>
          </a:prstGeom>
        </p:spPr>
        <p:txBody>
          <a:bodyPr/>
          <a:lstStyle>
            <a:lvl1pPr algn="ctr">
              <a:lnSpc>
                <a:spcPct val="100000"/>
              </a:lnSpc>
              <a:defRPr>
                <a:solidFill>
                  <a:schemeClr val="bg1"/>
                </a:solidFill>
              </a:defRPr>
            </a:lvl1pPr>
            <a:lvl2pPr algn="ctr">
              <a:lnSpc>
                <a:spcPct val="100000"/>
              </a:lnSpc>
              <a:defRPr>
                <a:solidFill>
                  <a:schemeClr val="bg1"/>
                </a:solidFill>
              </a:defRPr>
            </a:lvl2pPr>
            <a:lvl3pPr algn="ctr">
              <a:lnSpc>
                <a:spcPct val="100000"/>
              </a:lnSpc>
              <a:defRPr>
                <a:solidFill>
                  <a:schemeClr val="bg1"/>
                </a:solidFill>
              </a:defRPr>
            </a:lvl3pPr>
            <a:lvl4pPr algn="ctr">
              <a:lnSpc>
                <a:spcPct val="100000"/>
              </a:lnSpc>
              <a:defRPr>
                <a:solidFill>
                  <a:schemeClr val="bg1"/>
                </a:solidFill>
              </a:defRPr>
            </a:lvl4pPr>
            <a:lvl5pPr algn="ctr">
              <a:lnSpc>
                <a:spcPct val="10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15" name="Text Placeholder 22">
            <a:extLst>
              <a:ext uri="{FF2B5EF4-FFF2-40B4-BE49-F238E27FC236}">
                <a16:creationId xmlns:a16="http://schemas.microsoft.com/office/drawing/2014/main" id="{BACF9B89-14C5-57EE-E654-8DD6F1894649}"/>
              </a:ext>
            </a:extLst>
          </p:cNvPr>
          <p:cNvSpPr>
            <a:spLocks noGrp="1"/>
          </p:cNvSpPr>
          <p:nvPr>
            <p:ph type="body" sz="quarter" idx="18"/>
          </p:nvPr>
        </p:nvSpPr>
        <p:spPr>
          <a:xfrm>
            <a:off x="6782972" y="4274289"/>
            <a:ext cx="3240088" cy="786607"/>
          </a:xfrm>
          <a:prstGeom prst="rect">
            <a:avLst/>
          </a:prstGeom>
        </p:spPr>
        <p:txBody>
          <a:bodyPr/>
          <a:lstStyle>
            <a:lvl1pPr algn="ctr">
              <a:lnSpc>
                <a:spcPct val="100000"/>
              </a:lnSpc>
              <a:defRPr>
                <a:solidFill>
                  <a:schemeClr val="bg1"/>
                </a:solidFill>
              </a:defRPr>
            </a:lvl1pPr>
            <a:lvl2pPr algn="ctr">
              <a:lnSpc>
                <a:spcPct val="100000"/>
              </a:lnSpc>
              <a:defRPr>
                <a:solidFill>
                  <a:schemeClr val="bg1"/>
                </a:solidFill>
              </a:defRPr>
            </a:lvl2pPr>
            <a:lvl3pPr algn="ctr">
              <a:lnSpc>
                <a:spcPct val="100000"/>
              </a:lnSpc>
              <a:defRPr>
                <a:solidFill>
                  <a:schemeClr val="bg1"/>
                </a:solidFill>
              </a:defRPr>
            </a:lvl3pPr>
            <a:lvl4pPr algn="ctr">
              <a:lnSpc>
                <a:spcPct val="100000"/>
              </a:lnSpc>
              <a:defRPr>
                <a:solidFill>
                  <a:schemeClr val="bg1"/>
                </a:solidFill>
              </a:defRPr>
            </a:lvl4pPr>
            <a:lvl5pPr algn="ctr">
              <a:lnSpc>
                <a:spcPct val="10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4" name="Slide Number Placeholder 6">
            <a:extLst>
              <a:ext uri="{FF2B5EF4-FFF2-40B4-BE49-F238E27FC236}">
                <a16:creationId xmlns:a16="http://schemas.microsoft.com/office/drawing/2014/main" id="{03B29A29-D40C-E451-E6E4-A721EEA5CEE9}"/>
              </a:ext>
            </a:extLst>
          </p:cNvPr>
          <p:cNvSpPr>
            <a:spLocks noGrp="1"/>
          </p:cNvSpPr>
          <p:nvPr>
            <p:ph type="sldNum" sz="quarter" idx="12"/>
          </p:nvPr>
        </p:nvSpPr>
        <p:spPr>
          <a:xfrm>
            <a:off x="9092148" y="6333630"/>
            <a:ext cx="2332296" cy="365125"/>
          </a:xfrm>
          <a:prstGeom prst="rect">
            <a:avLst/>
          </a:prstGeom>
        </p:spPr>
        <p:txBody>
          <a:bodyPr/>
          <a:lstStyle>
            <a:lvl1pPr>
              <a:defRPr>
                <a:solidFill>
                  <a:schemeClr val="accent5"/>
                </a:solidFill>
              </a:defRPr>
            </a:lvl1pPr>
          </a:lstStyle>
          <a:p>
            <a:fld id="{BCC61088-9C14-9B45-B18E-EE8C109ECAE0}" type="slidenum">
              <a:rPr lang="en-VE" smtClean="0"/>
              <a:pPr/>
              <a:t>‹#›</a:t>
            </a:fld>
            <a:endParaRPr lang="en-VE"/>
          </a:p>
        </p:txBody>
      </p:sp>
      <p:pic>
        <p:nvPicPr>
          <p:cNvPr id="5" name="Graphic 4">
            <a:extLst>
              <a:ext uri="{FF2B5EF4-FFF2-40B4-BE49-F238E27FC236}">
                <a16:creationId xmlns:a16="http://schemas.microsoft.com/office/drawing/2014/main" id="{DF962291-F52B-DC64-2C81-2C85BD6BCFFE}"/>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rcRect l="30977" t="42811" r="29629" b="42581"/>
          <a:stretch>
            <a:fillRect/>
          </a:stretch>
        </p:blipFill>
        <p:spPr>
          <a:xfrm>
            <a:off x="754200" y="6371849"/>
            <a:ext cx="1075723" cy="308256"/>
          </a:xfrm>
          <a:prstGeom prst="rect">
            <a:avLst/>
          </a:prstGeom>
        </p:spPr>
      </p:pic>
    </p:spTree>
    <p:extLst>
      <p:ext uri="{BB962C8B-B14F-4D97-AF65-F5344CB8AC3E}">
        <p14:creationId xmlns:p14="http://schemas.microsoft.com/office/powerpoint/2010/main" val="901734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Spearkers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7B784561-515A-5142-AC10-73ABCFF562B0}"/>
              </a:ext>
            </a:extLst>
          </p:cNvPr>
          <p:cNvSpPr>
            <a:spLocks noGrp="1"/>
          </p:cNvSpPr>
          <p:nvPr>
            <p:ph type="pic" sz="quarter" idx="14"/>
          </p:nvPr>
        </p:nvSpPr>
        <p:spPr>
          <a:xfrm>
            <a:off x="2617951" y="1828414"/>
            <a:ext cx="2307652" cy="2307652"/>
          </a:xfrm>
          <a:prstGeom prst="ellipse">
            <a:avLst/>
          </a:prstGeom>
          <a:solidFill>
            <a:schemeClr val="tx2"/>
          </a:solidFill>
        </p:spPr>
        <p:txBody>
          <a:bodyPr/>
          <a:lstStyle/>
          <a:p>
            <a:endParaRPr lang="en-VE"/>
          </a:p>
        </p:txBody>
      </p:sp>
      <p:sp>
        <p:nvSpPr>
          <p:cNvPr id="9" name="Picture Placeholder 10">
            <a:extLst>
              <a:ext uri="{FF2B5EF4-FFF2-40B4-BE49-F238E27FC236}">
                <a16:creationId xmlns:a16="http://schemas.microsoft.com/office/drawing/2014/main" id="{53AB6628-9C80-EEAB-8C8F-BEB657AFCBE6}"/>
              </a:ext>
            </a:extLst>
          </p:cNvPr>
          <p:cNvSpPr>
            <a:spLocks noGrp="1"/>
          </p:cNvSpPr>
          <p:nvPr>
            <p:ph type="pic" sz="quarter" idx="15"/>
          </p:nvPr>
        </p:nvSpPr>
        <p:spPr>
          <a:xfrm>
            <a:off x="7248525" y="1828414"/>
            <a:ext cx="2307652" cy="2307652"/>
          </a:xfrm>
          <a:prstGeom prst="ellipse">
            <a:avLst/>
          </a:prstGeom>
          <a:solidFill>
            <a:schemeClr val="tx2"/>
          </a:solidFill>
        </p:spPr>
        <p:txBody>
          <a:bodyPr/>
          <a:lstStyle/>
          <a:p>
            <a:endParaRPr lang="en-VE"/>
          </a:p>
        </p:txBody>
      </p:sp>
      <p:sp>
        <p:nvSpPr>
          <p:cNvPr id="14" name="Text Placeholder 22">
            <a:extLst>
              <a:ext uri="{FF2B5EF4-FFF2-40B4-BE49-F238E27FC236}">
                <a16:creationId xmlns:a16="http://schemas.microsoft.com/office/drawing/2014/main" id="{5E6B17FF-80D8-A1A7-3213-C92B3B6031C7}"/>
              </a:ext>
            </a:extLst>
          </p:cNvPr>
          <p:cNvSpPr>
            <a:spLocks noGrp="1"/>
          </p:cNvSpPr>
          <p:nvPr>
            <p:ph type="body" sz="quarter" idx="17"/>
          </p:nvPr>
        </p:nvSpPr>
        <p:spPr>
          <a:xfrm>
            <a:off x="2153444" y="4274289"/>
            <a:ext cx="3240088" cy="786607"/>
          </a:xfrm>
          <a:prstGeom prst="rect">
            <a:avLst/>
          </a:prstGeom>
        </p:spPr>
        <p:txBody>
          <a:bodyPr/>
          <a:lstStyle>
            <a:lvl1pPr algn="ctr">
              <a:lnSpc>
                <a:spcPct val="100000"/>
              </a:lnSpc>
              <a:defRPr>
                <a:solidFill>
                  <a:schemeClr val="tx2"/>
                </a:solidFill>
              </a:defRPr>
            </a:lvl1pPr>
            <a:lvl2pPr algn="ctr">
              <a:lnSpc>
                <a:spcPct val="100000"/>
              </a:lnSpc>
              <a:defRPr>
                <a:solidFill>
                  <a:schemeClr val="tx2"/>
                </a:solidFill>
              </a:defRPr>
            </a:lvl2pPr>
            <a:lvl3pPr algn="ctr">
              <a:lnSpc>
                <a:spcPct val="100000"/>
              </a:lnSpc>
              <a:defRPr>
                <a:solidFill>
                  <a:schemeClr val="tx2"/>
                </a:solidFill>
              </a:defRPr>
            </a:lvl3pPr>
            <a:lvl4pPr algn="ctr">
              <a:lnSpc>
                <a:spcPct val="100000"/>
              </a:lnSpc>
              <a:defRPr>
                <a:solidFill>
                  <a:schemeClr val="tx2"/>
                </a:solidFill>
              </a:defRPr>
            </a:lvl4pPr>
            <a:lvl5pPr algn="ctr">
              <a:lnSpc>
                <a:spcPct val="100000"/>
              </a:lnSpc>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15" name="Text Placeholder 22">
            <a:extLst>
              <a:ext uri="{FF2B5EF4-FFF2-40B4-BE49-F238E27FC236}">
                <a16:creationId xmlns:a16="http://schemas.microsoft.com/office/drawing/2014/main" id="{81DC9370-7039-5951-3DEE-B0EA581D7F32}"/>
              </a:ext>
            </a:extLst>
          </p:cNvPr>
          <p:cNvSpPr>
            <a:spLocks noGrp="1"/>
          </p:cNvSpPr>
          <p:nvPr>
            <p:ph type="body" sz="quarter" idx="18"/>
          </p:nvPr>
        </p:nvSpPr>
        <p:spPr>
          <a:xfrm>
            <a:off x="6782972" y="4274289"/>
            <a:ext cx="3240088" cy="786607"/>
          </a:xfrm>
          <a:prstGeom prst="rect">
            <a:avLst/>
          </a:prstGeom>
        </p:spPr>
        <p:txBody>
          <a:bodyPr/>
          <a:lstStyle>
            <a:lvl1pPr algn="ctr">
              <a:lnSpc>
                <a:spcPct val="100000"/>
              </a:lnSpc>
              <a:defRPr>
                <a:solidFill>
                  <a:schemeClr val="tx2"/>
                </a:solidFill>
              </a:defRPr>
            </a:lvl1pPr>
            <a:lvl2pPr algn="ctr">
              <a:lnSpc>
                <a:spcPct val="100000"/>
              </a:lnSpc>
              <a:defRPr>
                <a:solidFill>
                  <a:schemeClr val="tx2"/>
                </a:solidFill>
              </a:defRPr>
            </a:lvl2pPr>
            <a:lvl3pPr algn="ctr">
              <a:lnSpc>
                <a:spcPct val="100000"/>
              </a:lnSpc>
              <a:defRPr>
                <a:solidFill>
                  <a:schemeClr val="tx2"/>
                </a:solidFill>
              </a:defRPr>
            </a:lvl3pPr>
            <a:lvl4pPr algn="ctr">
              <a:lnSpc>
                <a:spcPct val="100000"/>
              </a:lnSpc>
              <a:defRPr>
                <a:solidFill>
                  <a:schemeClr val="tx2"/>
                </a:solidFill>
              </a:defRPr>
            </a:lvl4pPr>
            <a:lvl5pPr algn="ctr">
              <a:lnSpc>
                <a:spcPct val="100000"/>
              </a:lnSpc>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Tree>
    <p:extLst>
      <p:ext uri="{BB962C8B-B14F-4D97-AF65-F5344CB8AC3E}">
        <p14:creationId xmlns:p14="http://schemas.microsoft.com/office/powerpoint/2010/main" val="12195729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ne Spearkers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855CEF46-5118-8485-20AA-D82D442C22E3}"/>
              </a:ext>
            </a:extLst>
          </p:cNvPr>
          <p:cNvSpPr>
            <a:spLocks noGrp="1"/>
          </p:cNvSpPr>
          <p:nvPr>
            <p:ph type="pic" sz="quarter" idx="14"/>
          </p:nvPr>
        </p:nvSpPr>
        <p:spPr>
          <a:xfrm>
            <a:off x="2617951" y="2330921"/>
            <a:ext cx="2793973" cy="2793973"/>
          </a:xfrm>
          <a:prstGeom prst="ellipse">
            <a:avLst/>
          </a:prstGeom>
          <a:solidFill>
            <a:schemeClr val="tx2"/>
          </a:solidFill>
        </p:spPr>
        <p:txBody>
          <a:bodyPr/>
          <a:lstStyle/>
          <a:p>
            <a:endParaRPr lang="en-VE"/>
          </a:p>
        </p:txBody>
      </p:sp>
      <p:sp>
        <p:nvSpPr>
          <p:cNvPr id="11" name="Text Placeholder 22">
            <a:extLst>
              <a:ext uri="{FF2B5EF4-FFF2-40B4-BE49-F238E27FC236}">
                <a16:creationId xmlns:a16="http://schemas.microsoft.com/office/drawing/2014/main" id="{D6755F58-99D9-EF12-C74D-408554A28D0E}"/>
              </a:ext>
            </a:extLst>
          </p:cNvPr>
          <p:cNvSpPr>
            <a:spLocks noGrp="1"/>
          </p:cNvSpPr>
          <p:nvPr>
            <p:ph type="body" sz="quarter" idx="17"/>
          </p:nvPr>
        </p:nvSpPr>
        <p:spPr>
          <a:xfrm>
            <a:off x="5862637" y="3334603"/>
            <a:ext cx="5561807" cy="786607"/>
          </a:xfrm>
          <a:prstGeom prst="rect">
            <a:avLst/>
          </a:prstGeom>
        </p:spPr>
        <p:txBody>
          <a:bodyPr/>
          <a:lstStyle>
            <a:lvl1pPr algn="l">
              <a:lnSpc>
                <a:spcPct val="100000"/>
              </a:lnSpc>
              <a:defRPr sz="4800">
                <a:solidFill>
                  <a:schemeClr val="tx2"/>
                </a:solidFill>
              </a:defRPr>
            </a:lvl1pPr>
            <a:lvl2pPr algn="l">
              <a:lnSpc>
                <a:spcPct val="100000"/>
              </a:lnSpc>
              <a:defRPr sz="4800">
                <a:solidFill>
                  <a:schemeClr val="tx2"/>
                </a:solidFill>
              </a:defRPr>
            </a:lvl2pPr>
            <a:lvl3pPr algn="l">
              <a:lnSpc>
                <a:spcPct val="100000"/>
              </a:lnSpc>
              <a:defRPr sz="4800">
                <a:solidFill>
                  <a:schemeClr val="tx2"/>
                </a:solidFill>
              </a:defRPr>
            </a:lvl3pPr>
            <a:lvl4pPr algn="l">
              <a:lnSpc>
                <a:spcPct val="100000"/>
              </a:lnSpc>
              <a:defRPr sz="4800">
                <a:solidFill>
                  <a:schemeClr val="tx2"/>
                </a:solidFill>
              </a:defRPr>
            </a:lvl4pPr>
            <a:lvl5pPr algn="l">
              <a:lnSpc>
                <a:spcPct val="100000"/>
              </a:lnSpc>
              <a:defRPr sz="4800">
                <a:solidFill>
                  <a:schemeClr val="tx2"/>
                </a:solidFill>
              </a:defRPr>
            </a:lvl5pPr>
          </a:lstStyle>
          <a:p>
            <a:pPr lvl="0"/>
            <a:r>
              <a:rPr lang="en-US"/>
              <a:t>Click to edit</a:t>
            </a:r>
            <a:endParaRPr lang="en-VE"/>
          </a:p>
        </p:txBody>
      </p:sp>
    </p:spTree>
    <p:extLst>
      <p:ext uri="{BB962C8B-B14F-4D97-AF65-F5344CB8AC3E}">
        <p14:creationId xmlns:p14="http://schemas.microsoft.com/office/powerpoint/2010/main" val="7387642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One Spearkers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22">
            <a:extLst>
              <a:ext uri="{FF2B5EF4-FFF2-40B4-BE49-F238E27FC236}">
                <a16:creationId xmlns:a16="http://schemas.microsoft.com/office/drawing/2014/main" id="{FE71487C-195C-5BF8-D158-D739E5FFC08A}"/>
              </a:ext>
            </a:extLst>
          </p:cNvPr>
          <p:cNvSpPr>
            <a:spLocks noGrp="1"/>
          </p:cNvSpPr>
          <p:nvPr>
            <p:ph type="body" sz="quarter" idx="17"/>
          </p:nvPr>
        </p:nvSpPr>
        <p:spPr>
          <a:xfrm>
            <a:off x="767556" y="2775098"/>
            <a:ext cx="10656888" cy="786607"/>
          </a:xfrm>
          <a:prstGeom prst="rect">
            <a:avLst/>
          </a:prstGeom>
        </p:spPr>
        <p:txBody>
          <a:bodyPr/>
          <a:lstStyle>
            <a:lvl1pPr algn="ctr">
              <a:lnSpc>
                <a:spcPct val="100000"/>
              </a:lnSpc>
              <a:defRPr sz="5250">
                <a:solidFill>
                  <a:schemeClr val="bg1"/>
                </a:solidFill>
              </a:defRPr>
            </a:lvl1pPr>
            <a:lvl2pPr algn="l">
              <a:lnSpc>
                <a:spcPct val="100000"/>
              </a:lnSpc>
              <a:defRPr sz="4800">
                <a:solidFill>
                  <a:schemeClr val="tx2"/>
                </a:solidFill>
              </a:defRPr>
            </a:lvl2pPr>
            <a:lvl3pPr algn="l">
              <a:lnSpc>
                <a:spcPct val="100000"/>
              </a:lnSpc>
              <a:defRPr sz="4800">
                <a:solidFill>
                  <a:schemeClr val="tx2"/>
                </a:solidFill>
              </a:defRPr>
            </a:lvl3pPr>
            <a:lvl4pPr algn="l">
              <a:lnSpc>
                <a:spcPct val="100000"/>
              </a:lnSpc>
              <a:defRPr sz="4800">
                <a:solidFill>
                  <a:schemeClr val="tx2"/>
                </a:solidFill>
              </a:defRPr>
            </a:lvl4pPr>
            <a:lvl5pPr algn="l">
              <a:lnSpc>
                <a:spcPct val="100000"/>
              </a:lnSpc>
              <a:defRPr sz="4800">
                <a:solidFill>
                  <a:schemeClr val="tx2"/>
                </a:solidFill>
              </a:defRPr>
            </a:lvl5pPr>
          </a:lstStyle>
          <a:p>
            <a:pPr lvl="0"/>
            <a:r>
              <a:rPr lang="en-US"/>
              <a:t>Click to edit</a:t>
            </a:r>
            <a:endParaRPr lang="en-VE"/>
          </a:p>
        </p:txBody>
      </p:sp>
      <p:sp>
        <p:nvSpPr>
          <p:cNvPr id="4" name="TextBox 3">
            <a:extLst>
              <a:ext uri="{FF2B5EF4-FFF2-40B4-BE49-F238E27FC236}">
                <a16:creationId xmlns:a16="http://schemas.microsoft.com/office/drawing/2014/main" id="{208796A1-A72F-CBB7-010F-DB6123EF1EDE}"/>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Tree>
    <p:extLst>
      <p:ext uri="{BB962C8B-B14F-4D97-AF65-F5344CB8AC3E}">
        <p14:creationId xmlns:p14="http://schemas.microsoft.com/office/powerpoint/2010/main" val="29428434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Webinar Section Header Chapter Green">
    <p:bg>
      <p:bgPr>
        <a:solidFill>
          <a:schemeClr val="bg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5A54B40-A3B5-4994-B5FF-4B093AC232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6803" y="616689"/>
            <a:ext cx="1659232" cy="1659232"/>
          </a:xfrm>
          <a:prstGeom prst="rect">
            <a:avLst/>
          </a:prstGeom>
        </p:spPr>
      </p:pic>
      <p:sp>
        <p:nvSpPr>
          <p:cNvPr id="19" name="Title 1">
            <a:extLst>
              <a:ext uri="{FF2B5EF4-FFF2-40B4-BE49-F238E27FC236}">
                <a16:creationId xmlns:a16="http://schemas.microsoft.com/office/drawing/2014/main" id="{91E0EA34-287F-1F5A-FE05-2C0EABCFA65E}"/>
              </a:ext>
            </a:extLst>
          </p:cNvPr>
          <p:cNvSpPr>
            <a:spLocks noGrp="1"/>
          </p:cNvSpPr>
          <p:nvPr>
            <p:ph type="ctrTitle" hasCustomPrompt="1"/>
          </p:nvPr>
        </p:nvSpPr>
        <p:spPr>
          <a:xfrm>
            <a:off x="767557" y="3994871"/>
            <a:ext cx="6948488" cy="1863005"/>
          </a:xfrm>
        </p:spPr>
        <p:txBody>
          <a:bodyPr lIns="0" rIns="0" anchor="t">
            <a:noAutofit/>
          </a:bodyPr>
          <a:lstStyle>
            <a:lvl1pPr algn="l">
              <a:lnSpc>
                <a:spcPct val="100000"/>
              </a:lnSpc>
              <a:defRPr sz="5000">
                <a:solidFill>
                  <a:schemeClr val="tx2"/>
                </a:solidFill>
              </a:defRPr>
            </a:lvl1pPr>
          </a:lstStyle>
          <a:p>
            <a:r>
              <a:rPr lang="en-US"/>
              <a:t>Click to edit Master </a:t>
            </a:r>
            <a:br>
              <a:rPr lang="en-US"/>
            </a:br>
            <a:r>
              <a:rPr lang="en-US"/>
              <a:t>title style</a:t>
            </a:r>
          </a:p>
        </p:txBody>
      </p:sp>
      <p:sp>
        <p:nvSpPr>
          <p:cNvPr id="8" name="Text Placeholder 7">
            <a:extLst>
              <a:ext uri="{FF2B5EF4-FFF2-40B4-BE49-F238E27FC236}">
                <a16:creationId xmlns:a16="http://schemas.microsoft.com/office/drawing/2014/main" id="{3E572981-3F50-9863-4D93-FFCF06C59295}"/>
              </a:ext>
            </a:extLst>
          </p:cNvPr>
          <p:cNvSpPr>
            <a:spLocks noGrp="1"/>
          </p:cNvSpPr>
          <p:nvPr>
            <p:ph type="body" sz="quarter" idx="10" hasCustomPrompt="1"/>
          </p:nvPr>
        </p:nvSpPr>
        <p:spPr>
          <a:xfrm>
            <a:off x="683284" y="725615"/>
            <a:ext cx="1470160" cy="1422162"/>
          </a:xfrm>
          <a:prstGeom prst="rect">
            <a:avLst/>
          </a:prstGeom>
        </p:spPr>
        <p:txBody>
          <a:bodyPr/>
          <a:lstStyle>
            <a:lvl1pPr algn="ctr">
              <a:lnSpc>
                <a:spcPct val="100000"/>
              </a:lnSpc>
              <a:defRPr sz="9350">
                <a:solidFill>
                  <a:schemeClr val="tx2"/>
                </a:solidFill>
              </a:defRPr>
            </a:lvl1pPr>
          </a:lstStyle>
          <a:p>
            <a:pPr lvl="0"/>
            <a:r>
              <a:rPr lang="en-US"/>
              <a:t>1</a:t>
            </a:r>
            <a:endParaRPr lang="en-VE"/>
          </a:p>
        </p:txBody>
      </p:sp>
      <p:sp>
        <p:nvSpPr>
          <p:cNvPr id="7" name="Text Placeholder 6">
            <a:extLst>
              <a:ext uri="{FF2B5EF4-FFF2-40B4-BE49-F238E27FC236}">
                <a16:creationId xmlns:a16="http://schemas.microsoft.com/office/drawing/2014/main" id="{0EED645D-F64E-0C03-1817-41B20E792C66}"/>
              </a:ext>
            </a:extLst>
          </p:cNvPr>
          <p:cNvSpPr>
            <a:spLocks noGrp="1"/>
          </p:cNvSpPr>
          <p:nvPr>
            <p:ph type="body" sz="quarter" idx="12"/>
          </p:nvPr>
        </p:nvSpPr>
        <p:spPr>
          <a:xfrm>
            <a:off x="767557" y="5862592"/>
            <a:ext cx="6948488" cy="521494"/>
          </a:xfrm>
          <a:prstGeom prst="rect">
            <a:avLst/>
          </a:prstGeom>
        </p:spPr>
        <p:txBody>
          <a:bodyPr/>
          <a:lstStyle>
            <a:lvl1pPr>
              <a:defRPr sz="2400"/>
            </a:lvl1pPr>
          </a:lstStyle>
          <a:p>
            <a:pPr lvl="0"/>
            <a:r>
              <a:rPr lang="en-US"/>
              <a:t>Click to edit Master text styles</a:t>
            </a:r>
            <a:endParaRPr lang="en-VE"/>
          </a:p>
        </p:txBody>
      </p:sp>
    </p:spTree>
    <p:extLst>
      <p:ext uri="{BB962C8B-B14F-4D97-AF65-F5344CB8AC3E}">
        <p14:creationId xmlns:p14="http://schemas.microsoft.com/office/powerpoint/2010/main" val="24150703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Webinar Section Header Chapter Dark Green">
    <p:bg>
      <p:bgPr>
        <a:solidFill>
          <a:schemeClr val="tx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5A54B40-A3B5-4994-B5FF-4B093AC232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6803" y="616689"/>
            <a:ext cx="1659232" cy="1659232"/>
          </a:xfrm>
          <a:prstGeom prst="rect">
            <a:avLst/>
          </a:prstGeom>
        </p:spPr>
      </p:pic>
      <p:sp>
        <p:nvSpPr>
          <p:cNvPr id="19" name="Title 1">
            <a:extLst>
              <a:ext uri="{FF2B5EF4-FFF2-40B4-BE49-F238E27FC236}">
                <a16:creationId xmlns:a16="http://schemas.microsoft.com/office/drawing/2014/main" id="{91E0EA34-287F-1F5A-FE05-2C0EABCFA65E}"/>
              </a:ext>
            </a:extLst>
          </p:cNvPr>
          <p:cNvSpPr>
            <a:spLocks noGrp="1"/>
          </p:cNvSpPr>
          <p:nvPr>
            <p:ph type="ctrTitle" hasCustomPrompt="1"/>
          </p:nvPr>
        </p:nvSpPr>
        <p:spPr>
          <a:xfrm>
            <a:off x="767557" y="3994871"/>
            <a:ext cx="6948488" cy="1863005"/>
          </a:xfrm>
        </p:spPr>
        <p:txBody>
          <a:bodyPr lIns="0" rIns="0" anchor="t">
            <a:noAutofit/>
          </a:bodyPr>
          <a:lstStyle>
            <a:lvl1pPr algn="l">
              <a:lnSpc>
                <a:spcPct val="100000"/>
              </a:lnSpc>
              <a:defRPr sz="5000">
                <a:solidFill>
                  <a:schemeClr val="bg1"/>
                </a:solidFill>
              </a:defRPr>
            </a:lvl1pPr>
          </a:lstStyle>
          <a:p>
            <a:r>
              <a:rPr lang="en-US"/>
              <a:t>Click to edit Master </a:t>
            </a:r>
            <a:br>
              <a:rPr lang="en-US"/>
            </a:br>
            <a:r>
              <a:rPr lang="en-US"/>
              <a:t>title style</a:t>
            </a:r>
          </a:p>
        </p:txBody>
      </p:sp>
      <p:sp>
        <p:nvSpPr>
          <p:cNvPr id="8" name="Text Placeholder 7">
            <a:extLst>
              <a:ext uri="{FF2B5EF4-FFF2-40B4-BE49-F238E27FC236}">
                <a16:creationId xmlns:a16="http://schemas.microsoft.com/office/drawing/2014/main" id="{3E572981-3F50-9863-4D93-FFCF06C59295}"/>
              </a:ext>
            </a:extLst>
          </p:cNvPr>
          <p:cNvSpPr>
            <a:spLocks noGrp="1"/>
          </p:cNvSpPr>
          <p:nvPr>
            <p:ph type="body" sz="quarter" idx="10" hasCustomPrompt="1"/>
          </p:nvPr>
        </p:nvSpPr>
        <p:spPr>
          <a:xfrm>
            <a:off x="683284" y="725615"/>
            <a:ext cx="1470160" cy="1422162"/>
          </a:xfrm>
          <a:prstGeom prst="rect">
            <a:avLst/>
          </a:prstGeom>
        </p:spPr>
        <p:txBody>
          <a:bodyPr/>
          <a:lstStyle>
            <a:lvl1pPr algn="ctr">
              <a:lnSpc>
                <a:spcPct val="100000"/>
              </a:lnSpc>
              <a:defRPr sz="9350">
                <a:solidFill>
                  <a:schemeClr val="accent1"/>
                </a:solidFill>
              </a:defRPr>
            </a:lvl1pPr>
          </a:lstStyle>
          <a:p>
            <a:pPr lvl="0"/>
            <a:r>
              <a:rPr lang="en-US"/>
              <a:t>2</a:t>
            </a:r>
            <a:endParaRPr lang="en-VE"/>
          </a:p>
        </p:txBody>
      </p:sp>
      <p:sp>
        <p:nvSpPr>
          <p:cNvPr id="7" name="Text Placeholder 6">
            <a:extLst>
              <a:ext uri="{FF2B5EF4-FFF2-40B4-BE49-F238E27FC236}">
                <a16:creationId xmlns:a16="http://schemas.microsoft.com/office/drawing/2014/main" id="{0EED645D-F64E-0C03-1817-41B20E792C66}"/>
              </a:ext>
            </a:extLst>
          </p:cNvPr>
          <p:cNvSpPr>
            <a:spLocks noGrp="1"/>
          </p:cNvSpPr>
          <p:nvPr>
            <p:ph type="body" sz="quarter" idx="12"/>
          </p:nvPr>
        </p:nvSpPr>
        <p:spPr>
          <a:xfrm>
            <a:off x="767557" y="5862592"/>
            <a:ext cx="6948488" cy="521494"/>
          </a:xfrm>
          <a:prstGeom prst="rect">
            <a:avLst/>
          </a:prstGeom>
        </p:spPr>
        <p:txBody>
          <a:bodyPr/>
          <a:lstStyle>
            <a:lvl1pPr>
              <a:defRPr sz="2400">
                <a:solidFill>
                  <a:schemeClr val="bg1"/>
                </a:solidFill>
              </a:defRPr>
            </a:lvl1pPr>
          </a:lstStyle>
          <a:p>
            <a:pPr lvl="0"/>
            <a:r>
              <a:rPr lang="en-US"/>
              <a:t>Click to edit Master text styles</a:t>
            </a:r>
            <a:endParaRPr lang="en-VE"/>
          </a:p>
        </p:txBody>
      </p:sp>
    </p:spTree>
    <p:extLst>
      <p:ext uri="{BB962C8B-B14F-4D97-AF65-F5344CB8AC3E}">
        <p14:creationId xmlns:p14="http://schemas.microsoft.com/office/powerpoint/2010/main" val="15251933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Webinar Section Header Chapter LIght Green">
    <p:bg>
      <p:bgPr>
        <a:solidFill>
          <a:schemeClr val="accent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5A54B40-A3B5-4994-B5FF-4B093AC232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6803" y="616689"/>
            <a:ext cx="1659232" cy="1659232"/>
          </a:xfrm>
          <a:prstGeom prst="rect">
            <a:avLst/>
          </a:prstGeom>
        </p:spPr>
      </p:pic>
      <p:sp>
        <p:nvSpPr>
          <p:cNvPr id="8" name="Text Placeholder 7">
            <a:extLst>
              <a:ext uri="{FF2B5EF4-FFF2-40B4-BE49-F238E27FC236}">
                <a16:creationId xmlns:a16="http://schemas.microsoft.com/office/drawing/2014/main" id="{3E572981-3F50-9863-4D93-FFCF06C59295}"/>
              </a:ext>
            </a:extLst>
          </p:cNvPr>
          <p:cNvSpPr>
            <a:spLocks noGrp="1"/>
          </p:cNvSpPr>
          <p:nvPr>
            <p:ph type="body" sz="quarter" idx="10" hasCustomPrompt="1"/>
          </p:nvPr>
        </p:nvSpPr>
        <p:spPr>
          <a:xfrm>
            <a:off x="683284" y="725615"/>
            <a:ext cx="1470160" cy="1422162"/>
          </a:xfrm>
          <a:prstGeom prst="rect">
            <a:avLst/>
          </a:prstGeom>
        </p:spPr>
        <p:txBody>
          <a:bodyPr/>
          <a:lstStyle>
            <a:lvl1pPr algn="ctr">
              <a:lnSpc>
                <a:spcPct val="100000"/>
              </a:lnSpc>
              <a:defRPr sz="9350">
                <a:solidFill>
                  <a:schemeClr val="accent3"/>
                </a:solidFill>
              </a:defRPr>
            </a:lvl1pPr>
          </a:lstStyle>
          <a:p>
            <a:pPr lvl="0"/>
            <a:r>
              <a:rPr lang="en-US"/>
              <a:t>3</a:t>
            </a:r>
            <a:endParaRPr lang="en-VE"/>
          </a:p>
        </p:txBody>
      </p:sp>
      <p:sp>
        <p:nvSpPr>
          <p:cNvPr id="3" name="Title 1">
            <a:extLst>
              <a:ext uri="{FF2B5EF4-FFF2-40B4-BE49-F238E27FC236}">
                <a16:creationId xmlns:a16="http://schemas.microsoft.com/office/drawing/2014/main" id="{9745AC82-F5CC-1D8D-5C63-765467354980}"/>
              </a:ext>
            </a:extLst>
          </p:cNvPr>
          <p:cNvSpPr>
            <a:spLocks noGrp="1"/>
          </p:cNvSpPr>
          <p:nvPr>
            <p:ph type="ctrTitle" hasCustomPrompt="1"/>
          </p:nvPr>
        </p:nvSpPr>
        <p:spPr>
          <a:xfrm>
            <a:off x="767557" y="3994871"/>
            <a:ext cx="6948488" cy="1863005"/>
          </a:xfrm>
        </p:spPr>
        <p:txBody>
          <a:bodyPr lIns="0" rIns="0" anchor="t">
            <a:noAutofit/>
          </a:bodyPr>
          <a:lstStyle>
            <a:lvl1pPr algn="l">
              <a:lnSpc>
                <a:spcPct val="100000"/>
              </a:lnSpc>
              <a:defRPr sz="5000">
                <a:solidFill>
                  <a:schemeClr val="bg1"/>
                </a:solidFill>
              </a:defRPr>
            </a:lvl1pPr>
          </a:lstStyle>
          <a:p>
            <a:r>
              <a:rPr lang="en-US"/>
              <a:t>Click to edit Master </a:t>
            </a:r>
            <a:br>
              <a:rPr lang="en-US"/>
            </a:br>
            <a:r>
              <a:rPr lang="en-US"/>
              <a:t>title style</a:t>
            </a:r>
          </a:p>
        </p:txBody>
      </p:sp>
      <p:sp>
        <p:nvSpPr>
          <p:cNvPr id="4" name="Text Placeholder 6">
            <a:extLst>
              <a:ext uri="{FF2B5EF4-FFF2-40B4-BE49-F238E27FC236}">
                <a16:creationId xmlns:a16="http://schemas.microsoft.com/office/drawing/2014/main" id="{AEFFA2F8-A71B-4850-7DFD-2BE0B847A36B}"/>
              </a:ext>
            </a:extLst>
          </p:cNvPr>
          <p:cNvSpPr>
            <a:spLocks noGrp="1"/>
          </p:cNvSpPr>
          <p:nvPr>
            <p:ph type="body" sz="quarter" idx="12"/>
          </p:nvPr>
        </p:nvSpPr>
        <p:spPr>
          <a:xfrm>
            <a:off x="767557" y="5862592"/>
            <a:ext cx="6948488" cy="521494"/>
          </a:xfrm>
          <a:prstGeom prst="rect">
            <a:avLst/>
          </a:prstGeom>
        </p:spPr>
        <p:txBody>
          <a:bodyPr/>
          <a:lstStyle>
            <a:lvl1pPr>
              <a:defRPr sz="2400">
                <a:solidFill>
                  <a:schemeClr val="bg1"/>
                </a:solidFill>
              </a:defRPr>
            </a:lvl1pPr>
          </a:lstStyle>
          <a:p>
            <a:pPr lvl="0"/>
            <a:r>
              <a:rPr lang="en-US"/>
              <a:t>Click to edit Master text styles</a:t>
            </a:r>
            <a:endParaRPr lang="en-VE"/>
          </a:p>
        </p:txBody>
      </p:sp>
    </p:spTree>
    <p:extLst>
      <p:ext uri="{BB962C8B-B14F-4D97-AF65-F5344CB8AC3E}">
        <p14:creationId xmlns:p14="http://schemas.microsoft.com/office/powerpoint/2010/main" val="1659039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Light">
    <p:bg>
      <p:bgPr>
        <a:solidFill>
          <a:schemeClr val="bg2"/>
        </a:solidFill>
        <a:effectLst/>
      </p:bgPr>
    </p:bg>
    <p:spTree>
      <p:nvGrpSpPr>
        <p:cNvPr id="1" name=""/>
        <p:cNvGrpSpPr/>
        <p:nvPr/>
      </p:nvGrpSpPr>
      <p:grpSpPr>
        <a:xfrm>
          <a:off x="0" y="0"/>
          <a:ext cx="0" cy="0"/>
          <a:chOff x="0" y="0"/>
          <a:chExt cx="0" cy="0"/>
        </a:xfrm>
      </p:grpSpPr>
      <p:pic>
        <p:nvPicPr>
          <p:cNvPr id="4" name="Picture 3" descr="A collage of women smiling&#10;&#10;AI-generated content may be incorrect.">
            <a:extLst>
              <a:ext uri="{FF2B5EF4-FFF2-40B4-BE49-F238E27FC236}">
                <a16:creationId xmlns:a16="http://schemas.microsoft.com/office/drawing/2014/main" id="{5EC99FE3-C9FC-3EB0-A703-B9C9CD35774A}"/>
              </a:ext>
            </a:extLst>
          </p:cNvPr>
          <p:cNvPicPr>
            <a:picLocks noChangeAspect="1"/>
          </p:cNvPicPr>
          <p:nvPr userDrawn="1"/>
        </p:nvPicPr>
        <p:blipFill>
          <a:blip r:embed="rId2"/>
          <a:stretch>
            <a:fillRect/>
          </a:stretch>
        </p:blipFill>
        <p:spPr>
          <a:xfrm>
            <a:off x="4108" y="-1"/>
            <a:ext cx="12187891" cy="6860313"/>
          </a:xfrm>
          <a:prstGeom prst="rect">
            <a:avLst/>
          </a:prstGeom>
        </p:spPr>
      </p:pic>
      <p:sp>
        <p:nvSpPr>
          <p:cNvPr id="11" name="Title 1">
            <a:extLst>
              <a:ext uri="{FF2B5EF4-FFF2-40B4-BE49-F238E27FC236}">
                <a16:creationId xmlns:a16="http://schemas.microsoft.com/office/drawing/2014/main" id="{2C12CC53-CB01-9B11-2D99-DA90AFF60993}"/>
              </a:ext>
            </a:extLst>
          </p:cNvPr>
          <p:cNvSpPr>
            <a:spLocks noGrp="1"/>
          </p:cNvSpPr>
          <p:nvPr>
            <p:ph type="ctrTitle"/>
          </p:nvPr>
        </p:nvSpPr>
        <p:spPr>
          <a:xfrm>
            <a:off x="581579" y="4016299"/>
            <a:ext cx="2967534" cy="2554982"/>
          </a:xfrm>
        </p:spPr>
        <p:txBody>
          <a:bodyPr lIns="0" rIns="0" anchor="t">
            <a:noAutofit/>
          </a:bodyPr>
          <a:lstStyle>
            <a:lvl1pPr algn="l">
              <a:lnSpc>
                <a:spcPts val="4100"/>
              </a:lnSpc>
              <a:defRPr sz="3200" b="0">
                <a:solidFill>
                  <a:schemeClr val="tx2"/>
                </a:solidFill>
              </a:defRPr>
            </a:lvl1pPr>
          </a:lstStyle>
          <a:p>
            <a:r>
              <a:rPr lang="en-US"/>
              <a:t>Click to edit Master title style</a:t>
            </a:r>
          </a:p>
        </p:txBody>
      </p:sp>
      <p:pic>
        <p:nvPicPr>
          <p:cNvPr id="2" name="Graphic 1">
            <a:extLst>
              <a:ext uri="{FF2B5EF4-FFF2-40B4-BE49-F238E27FC236}">
                <a16:creationId xmlns:a16="http://schemas.microsoft.com/office/drawing/2014/main" id="{3C16B605-3B4A-22B5-1B6D-B358AEA41F90}"/>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rcRect l="31977" t="43347" r="30842" b="43258"/>
          <a:stretch>
            <a:fillRect/>
          </a:stretch>
        </p:blipFill>
        <p:spPr>
          <a:xfrm>
            <a:off x="581578" y="1069662"/>
            <a:ext cx="2247433" cy="625658"/>
          </a:xfrm>
          <a:prstGeom prst="rect">
            <a:avLst/>
          </a:prstGeom>
        </p:spPr>
      </p:pic>
    </p:spTree>
    <p:extLst>
      <p:ext uri="{BB962C8B-B14F-4D97-AF65-F5344CB8AC3E}">
        <p14:creationId xmlns:p14="http://schemas.microsoft.com/office/powerpoint/2010/main" val="4401892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Webinar Section Header Chapter Yellow">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5A54B40-A3B5-4994-B5FF-4B093AC232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6803" y="616689"/>
            <a:ext cx="1659232" cy="1659232"/>
          </a:xfrm>
          <a:prstGeom prst="rect">
            <a:avLst/>
          </a:prstGeom>
        </p:spPr>
      </p:pic>
      <p:sp>
        <p:nvSpPr>
          <p:cNvPr id="19" name="Title 1">
            <a:extLst>
              <a:ext uri="{FF2B5EF4-FFF2-40B4-BE49-F238E27FC236}">
                <a16:creationId xmlns:a16="http://schemas.microsoft.com/office/drawing/2014/main" id="{91E0EA34-287F-1F5A-FE05-2C0EABCFA65E}"/>
              </a:ext>
            </a:extLst>
          </p:cNvPr>
          <p:cNvSpPr>
            <a:spLocks noGrp="1"/>
          </p:cNvSpPr>
          <p:nvPr>
            <p:ph type="ctrTitle"/>
          </p:nvPr>
        </p:nvSpPr>
        <p:spPr>
          <a:xfrm>
            <a:off x="767557" y="4080596"/>
            <a:ext cx="6948488" cy="1791567"/>
          </a:xfrm>
        </p:spPr>
        <p:txBody>
          <a:bodyPr lIns="0" rIns="0" anchor="t">
            <a:noAutofit/>
          </a:bodyPr>
          <a:lstStyle>
            <a:lvl1pPr algn="l">
              <a:lnSpc>
                <a:spcPct val="100000"/>
              </a:lnSpc>
              <a:defRPr sz="5000">
                <a:solidFill>
                  <a:schemeClr val="tx2"/>
                </a:solidFill>
              </a:defRPr>
            </a:lvl1pPr>
          </a:lstStyle>
          <a:p>
            <a:r>
              <a:rPr lang="en-US"/>
              <a:t>Click to edit Master title style</a:t>
            </a:r>
          </a:p>
        </p:txBody>
      </p:sp>
      <p:sp>
        <p:nvSpPr>
          <p:cNvPr id="8" name="Text Placeholder 7">
            <a:extLst>
              <a:ext uri="{FF2B5EF4-FFF2-40B4-BE49-F238E27FC236}">
                <a16:creationId xmlns:a16="http://schemas.microsoft.com/office/drawing/2014/main" id="{3E572981-3F50-9863-4D93-FFCF06C59295}"/>
              </a:ext>
            </a:extLst>
          </p:cNvPr>
          <p:cNvSpPr>
            <a:spLocks noGrp="1"/>
          </p:cNvSpPr>
          <p:nvPr>
            <p:ph type="body" sz="quarter" idx="10" hasCustomPrompt="1"/>
          </p:nvPr>
        </p:nvSpPr>
        <p:spPr>
          <a:xfrm>
            <a:off x="683284" y="725615"/>
            <a:ext cx="1470160" cy="1422162"/>
          </a:xfrm>
          <a:prstGeom prst="rect">
            <a:avLst/>
          </a:prstGeom>
        </p:spPr>
        <p:txBody>
          <a:bodyPr/>
          <a:lstStyle>
            <a:lvl1pPr algn="ctr">
              <a:lnSpc>
                <a:spcPct val="100000"/>
              </a:lnSpc>
              <a:defRPr sz="9350">
                <a:solidFill>
                  <a:schemeClr val="tx2"/>
                </a:solidFill>
              </a:defRPr>
            </a:lvl1pPr>
          </a:lstStyle>
          <a:p>
            <a:pPr lvl="0"/>
            <a:r>
              <a:rPr lang="en-US"/>
              <a:t>4</a:t>
            </a:r>
            <a:endParaRPr lang="en-VE"/>
          </a:p>
        </p:txBody>
      </p:sp>
      <p:sp>
        <p:nvSpPr>
          <p:cNvPr id="7" name="Text Placeholder 6">
            <a:extLst>
              <a:ext uri="{FF2B5EF4-FFF2-40B4-BE49-F238E27FC236}">
                <a16:creationId xmlns:a16="http://schemas.microsoft.com/office/drawing/2014/main" id="{0EED645D-F64E-0C03-1817-41B20E792C66}"/>
              </a:ext>
            </a:extLst>
          </p:cNvPr>
          <p:cNvSpPr>
            <a:spLocks noGrp="1"/>
          </p:cNvSpPr>
          <p:nvPr>
            <p:ph type="body" sz="quarter" idx="12"/>
          </p:nvPr>
        </p:nvSpPr>
        <p:spPr>
          <a:xfrm>
            <a:off x="767557" y="5862592"/>
            <a:ext cx="6948488" cy="521494"/>
          </a:xfrm>
          <a:prstGeom prst="rect">
            <a:avLst/>
          </a:prstGeom>
        </p:spPr>
        <p:txBody>
          <a:bodyPr/>
          <a:lstStyle>
            <a:lvl1pPr>
              <a:defRPr sz="2400">
                <a:solidFill>
                  <a:schemeClr val="tx2"/>
                </a:solidFill>
              </a:defRPr>
            </a:lvl1pPr>
          </a:lstStyle>
          <a:p>
            <a:pPr lvl="0"/>
            <a:r>
              <a:rPr lang="en-US"/>
              <a:t>Click to edit Master text styles</a:t>
            </a:r>
            <a:endParaRPr lang="en-VE"/>
          </a:p>
        </p:txBody>
      </p:sp>
    </p:spTree>
    <p:extLst>
      <p:ext uri="{BB962C8B-B14F-4D97-AF65-F5344CB8AC3E}">
        <p14:creationId xmlns:p14="http://schemas.microsoft.com/office/powerpoint/2010/main" val="1223784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Green">
    <p:bg>
      <p:bgPr>
        <a:solidFill>
          <a:schemeClr val="bg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092148" y="6385169"/>
            <a:ext cx="2332296" cy="365125"/>
          </a:xfrm>
          <a:prstGeom prst="rect">
            <a:avLst/>
          </a:prstGeom>
        </p:spPr>
        <p:txBody>
          <a:bodyPr/>
          <a:lstStyle>
            <a:lvl1pPr>
              <a:defRPr b="1"/>
            </a:lvl1pPr>
          </a:lstStyle>
          <a:p>
            <a:fld id="{BCC61088-9C14-9B45-B18E-EE8C109ECAE0}" type="slidenum">
              <a:rPr lang="en-VE" smtClean="0"/>
              <a:pPr/>
              <a:t>‹#›</a:t>
            </a:fld>
            <a:endParaRPr lang="en-VE"/>
          </a:p>
        </p:txBody>
      </p:sp>
      <p:sp>
        <p:nvSpPr>
          <p:cNvPr id="8" name="Content Placeholder 7">
            <a:extLst>
              <a:ext uri="{FF2B5EF4-FFF2-40B4-BE49-F238E27FC236}">
                <a16:creationId xmlns:a16="http://schemas.microsoft.com/office/drawing/2014/main" id="{0E2B8776-A8AD-29F7-8E91-1EC32042D81D}"/>
              </a:ext>
            </a:extLst>
          </p:cNvPr>
          <p:cNvSpPr>
            <a:spLocks noGrp="1"/>
          </p:cNvSpPr>
          <p:nvPr>
            <p:ph sz="quarter" idx="13"/>
          </p:nvPr>
        </p:nvSpPr>
        <p:spPr>
          <a:xfrm>
            <a:off x="767556" y="1504428"/>
            <a:ext cx="10656888" cy="41441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2" name="TextBox 1">
            <a:extLst>
              <a:ext uri="{FF2B5EF4-FFF2-40B4-BE49-F238E27FC236}">
                <a16:creationId xmlns:a16="http://schemas.microsoft.com/office/drawing/2014/main" id="{F74A405D-17D2-D10B-B9B0-14B25C62D6ED}"/>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 2026 HHAeXchange</a:t>
            </a:r>
            <a:endParaRPr lang="en-VE" sz="900"/>
          </a:p>
        </p:txBody>
      </p:sp>
      <p:sp>
        <p:nvSpPr>
          <p:cNvPr id="4" name="Title 3">
            <a:extLst>
              <a:ext uri="{FF2B5EF4-FFF2-40B4-BE49-F238E27FC236}">
                <a16:creationId xmlns:a16="http://schemas.microsoft.com/office/drawing/2014/main" id="{FFA3E1AC-C178-C6CF-7BC1-962A6B0C62D7}"/>
              </a:ext>
            </a:extLst>
          </p:cNvPr>
          <p:cNvSpPr>
            <a:spLocks noGrp="1"/>
          </p:cNvSpPr>
          <p:nvPr>
            <p:ph type="title"/>
          </p:nvPr>
        </p:nvSpPr>
        <p:spPr>
          <a:xfrm>
            <a:off x="766800" y="401462"/>
            <a:ext cx="10655583" cy="560235"/>
          </a:xfrm>
        </p:spPr>
        <p:txBody>
          <a:bodyPr/>
          <a:lstStyle/>
          <a:p>
            <a:r>
              <a:rPr lang="en-US"/>
              <a:t>Click to edit Master title style</a:t>
            </a:r>
          </a:p>
        </p:txBody>
      </p:sp>
      <p:pic>
        <p:nvPicPr>
          <p:cNvPr id="5" name="Picture 4">
            <a:extLst>
              <a:ext uri="{FF2B5EF4-FFF2-40B4-BE49-F238E27FC236}">
                <a16:creationId xmlns:a16="http://schemas.microsoft.com/office/drawing/2014/main" id="{B7B6EEAF-EF4C-C839-9077-BDD41290369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1471185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Dark Green">
    <p:bg>
      <p:bgPr>
        <a:solidFill>
          <a:schemeClr val="tx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6515E9-EC13-3196-B544-9FD027556FB5}"/>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
        <p:nvSpPr>
          <p:cNvPr id="4" name="Content Placeholder 7">
            <a:extLst>
              <a:ext uri="{FF2B5EF4-FFF2-40B4-BE49-F238E27FC236}">
                <a16:creationId xmlns:a16="http://schemas.microsoft.com/office/drawing/2014/main" id="{84E59387-4CEB-1CBA-A05B-02447494C767}"/>
              </a:ext>
            </a:extLst>
          </p:cNvPr>
          <p:cNvSpPr>
            <a:spLocks noGrp="1"/>
          </p:cNvSpPr>
          <p:nvPr>
            <p:ph sz="quarter" idx="13"/>
          </p:nvPr>
        </p:nvSpPr>
        <p:spPr>
          <a:xfrm>
            <a:off x="767556" y="1504428"/>
            <a:ext cx="10656888" cy="4144169"/>
          </a:xfrm>
          <a:prstGeom prst="rect">
            <a:avLst/>
          </a:prstGeom>
        </p:spPr>
        <p:txBody>
          <a:bodyPr/>
          <a:lstStyle>
            <a:lvl1pPr>
              <a:defRPr>
                <a:solidFill>
                  <a:schemeClr val="bg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5" name="Title 3">
            <a:extLst>
              <a:ext uri="{FF2B5EF4-FFF2-40B4-BE49-F238E27FC236}">
                <a16:creationId xmlns:a16="http://schemas.microsoft.com/office/drawing/2014/main" id="{BA497DCE-7C1A-90CD-88AC-9C8164D6616B}"/>
              </a:ext>
            </a:extLst>
          </p:cNvPr>
          <p:cNvSpPr>
            <a:spLocks noGrp="1"/>
          </p:cNvSpPr>
          <p:nvPr>
            <p:ph type="title"/>
          </p:nvPr>
        </p:nvSpPr>
        <p:spPr>
          <a:xfrm>
            <a:off x="766800" y="401462"/>
            <a:ext cx="10655583" cy="560235"/>
          </a:xfrm>
        </p:spPr>
        <p:txBody>
          <a:bodyPr/>
          <a:lstStyle>
            <a:lvl1pPr>
              <a:defRPr>
                <a:solidFill>
                  <a:schemeClr val="bg1"/>
                </a:solidFill>
              </a:defRPr>
            </a:lvl1pPr>
          </a:lstStyle>
          <a:p>
            <a:r>
              <a:rPr lang="en-US"/>
              <a:t>Click to edit Master title style</a:t>
            </a:r>
          </a:p>
        </p:txBody>
      </p:sp>
      <p:pic>
        <p:nvPicPr>
          <p:cNvPr id="6" name="Picture 5">
            <a:extLst>
              <a:ext uri="{FF2B5EF4-FFF2-40B4-BE49-F238E27FC236}">
                <a16:creationId xmlns:a16="http://schemas.microsoft.com/office/drawing/2014/main" id="{A3307ED6-3480-E5A9-C188-612EF95D7B3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1536682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widht Chart">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CF30441A-D9B5-5A35-65B9-CECFAB7634B2}"/>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sp>
        <p:nvSpPr>
          <p:cNvPr id="12" name="Content Placeholder 7">
            <a:extLst>
              <a:ext uri="{FF2B5EF4-FFF2-40B4-BE49-F238E27FC236}">
                <a16:creationId xmlns:a16="http://schemas.microsoft.com/office/drawing/2014/main" id="{848348AA-ADBB-977D-C82C-B920219CD1CC}"/>
              </a:ext>
            </a:extLst>
          </p:cNvPr>
          <p:cNvSpPr>
            <a:spLocks noGrp="1"/>
          </p:cNvSpPr>
          <p:nvPr>
            <p:ph sz="quarter" idx="15"/>
          </p:nvPr>
        </p:nvSpPr>
        <p:spPr>
          <a:xfrm>
            <a:off x="767557" y="1751102"/>
            <a:ext cx="10660020" cy="3872707"/>
          </a:xfrm>
          <a:prstGeom prst="rect">
            <a:avLst/>
          </a:prstGeom>
        </p:spPr>
        <p:txBody>
          <a:bodyPr/>
          <a:lstStyle/>
          <a:p>
            <a:pPr lvl="0"/>
            <a:r>
              <a:rPr lang="en-US"/>
              <a:t>Click to edit Master text styles</a:t>
            </a:r>
            <a:endParaRPr lang="en-VE"/>
          </a:p>
        </p:txBody>
      </p:sp>
      <p:pic>
        <p:nvPicPr>
          <p:cNvPr id="2" name="Picture 1">
            <a:extLst>
              <a:ext uri="{FF2B5EF4-FFF2-40B4-BE49-F238E27FC236}">
                <a16:creationId xmlns:a16="http://schemas.microsoft.com/office/drawing/2014/main" id="{F5EEE906-316D-8A9A-BF3B-8A26B904310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3196858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 Image Title and Content">
    <p:bg>
      <p:bgPr>
        <a:solidFill>
          <a:schemeClr val="bg1"/>
        </a:solidFill>
        <a:effectLst/>
      </p:bgPr>
    </p:bg>
    <p:spTree>
      <p:nvGrpSpPr>
        <p:cNvPr id="1" name=""/>
        <p:cNvGrpSpPr/>
        <p:nvPr/>
      </p:nvGrpSpPr>
      <p:grpSpPr>
        <a:xfrm>
          <a:off x="0" y="0"/>
          <a:ext cx="0" cy="0"/>
          <a:chOff x="0" y="0"/>
          <a:chExt cx="0" cy="0"/>
        </a:xfrm>
      </p:grpSpPr>
      <p:sp>
        <p:nvSpPr>
          <p:cNvPr id="12" name="Content Placeholder 7">
            <a:extLst>
              <a:ext uri="{FF2B5EF4-FFF2-40B4-BE49-F238E27FC236}">
                <a16:creationId xmlns:a16="http://schemas.microsoft.com/office/drawing/2014/main" id="{848348AA-ADBB-977D-C82C-B920219CD1CC}"/>
              </a:ext>
            </a:extLst>
          </p:cNvPr>
          <p:cNvSpPr>
            <a:spLocks noGrp="1"/>
          </p:cNvSpPr>
          <p:nvPr>
            <p:ph sz="quarter" idx="15"/>
          </p:nvPr>
        </p:nvSpPr>
        <p:spPr>
          <a:xfrm>
            <a:off x="767557" y="3789680"/>
            <a:ext cx="5094287" cy="1834129"/>
          </a:xfrm>
          <a:prstGeom prst="rect">
            <a:avLst/>
          </a:prstGeom>
        </p:spPr>
        <p:txBody>
          <a:bodyPr/>
          <a:lstStyle/>
          <a:p>
            <a:pPr lvl="0"/>
            <a:r>
              <a:rPr lang="en-US"/>
              <a:t>Click to edit Master text styles</a:t>
            </a:r>
            <a:endParaRPr lang="en-VE"/>
          </a:p>
        </p:txBody>
      </p:sp>
      <p:sp>
        <p:nvSpPr>
          <p:cNvPr id="2" name="Title 1">
            <a:extLst>
              <a:ext uri="{FF2B5EF4-FFF2-40B4-BE49-F238E27FC236}">
                <a16:creationId xmlns:a16="http://schemas.microsoft.com/office/drawing/2014/main" id="{56B36772-19F4-DE65-6011-DC9FB5479F3F}"/>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3" name="Picture 2">
            <a:extLst>
              <a:ext uri="{FF2B5EF4-FFF2-40B4-BE49-F238E27FC236}">
                <a16:creationId xmlns:a16="http://schemas.microsoft.com/office/drawing/2014/main" id="{A9BD0E7A-5DBC-C9FF-4794-2870B55E72F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419837770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6800" y="673200"/>
            <a:ext cx="10655583" cy="1080000"/>
          </a:xfrm>
          <a:prstGeom prst="rect">
            <a:avLst/>
          </a:prstGeom>
        </p:spPr>
        <p:txBody>
          <a:bodyPr vert="horz" lIns="0" tIns="45720" rIns="91440" bIns="45720" rtlCol="0" anchor="t">
            <a:noAutofit/>
          </a:bodyPr>
          <a:lstStyle/>
          <a:p>
            <a:r>
              <a:rPr lang="en-US"/>
              <a:t>Click to edit Master title style</a:t>
            </a:r>
          </a:p>
        </p:txBody>
      </p:sp>
      <p:sp>
        <p:nvSpPr>
          <p:cNvPr id="4" name="TextBox 3">
            <a:extLst>
              <a:ext uri="{FF2B5EF4-FFF2-40B4-BE49-F238E27FC236}">
                <a16:creationId xmlns:a16="http://schemas.microsoft.com/office/drawing/2014/main" id="{75800011-E337-E266-5D21-7A77FDFDD477}"/>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 2026 HHAeXchange</a:t>
            </a:r>
            <a:endParaRPr lang="en-VE" sz="900"/>
          </a:p>
        </p:txBody>
      </p:sp>
      <p:sp>
        <p:nvSpPr>
          <p:cNvPr id="14" name="Text Placeholder 13">
            <a:extLst>
              <a:ext uri="{FF2B5EF4-FFF2-40B4-BE49-F238E27FC236}">
                <a16:creationId xmlns:a16="http://schemas.microsoft.com/office/drawing/2014/main" id="{A02D35DF-B0F0-B42D-838F-2BA3CCBF71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Box 17">
            <a:extLst>
              <a:ext uri="{FF2B5EF4-FFF2-40B4-BE49-F238E27FC236}">
                <a16:creationId xmlns:a16="http://schemas.microsoft.com/office/drawing/2014/main" id="{C5833DE5-B9AA-657D-6496-BCD69ED60039}"/>
              </a:ext>
            </a:extLst>
          </p:cNvPr>
          <p:cNvSpPr txBox="1"/>
          <p:nvPr userDrawn="1"/>
        </p:nvSpPr>
        <p:spPr>
          <a:xfrm>
            <a:off x="9493828" y="6436349"/>
            <a:ext cx="1859972" cy="230832"/>
          </a:xfrm>
          <a:prstGeom prst="rect">
            <a:avLst/>
          </a:prstGeom>
          <a:noFill/>
        </p:spPr>
        <p:txBody>
          <a:bodyPr wrap="square" rtlCol="0">
            <a:spAutoFit/>
          </a:bodyPr>
          <a:lstStyle/>
          <a:p>
            <a:pPr algn="r"/>
            <a:fld id="{11D33BA6-1029-E549-BADC-BC6CEC82F6DD}" type="slidenum">
              <a:rPr lang="en-US" sz="900" smtClean="0">
                <a:solidFill>
                  <a:schemeClr val="tx1"/>
                </a:solidFill>
              </a:rPr>
              <a:pPr algn="r"/>
              <a:t>‹#›</a:t>
            </a:fld>
            <a:endParaRPr lang="en-US" sz="900">
              <a:solidFill>
                <a:schemeClr val="tx1"/>
              </a:solidFill>
            </a:endParaRPr>
          </a:p>
        </p:txBody>
      </p:sp>
    </p:spTree>
    <p:extLst>
      <p:ext uri="{BB962C8B-B14F-4D97-AF65-F5344CB8AC3E}">
        <p14:creationId xmlns:p14="http://schemas.microsoft.com/office/powerpoint/2010/main" val="2290407250"/>
      </p:ext>
    </p:extLst>
  </p:cSld>
  <p:clrMap bg1="lt1" tx1="dk1" bg2="lt2" tx2="dk2" accent1="accent1" accent2="accent2" accent3="accent3" accent4="accent4" accent5="accent5" accent6="accent6" hlink="hlink" folHlink="folHlink"/>
  <p:sldLayoutIdLst>
    <p:sldLayoutId id="2147483825" r:id="rId1"/>
    <p:sldLayoutId id="2147483661" r:id="rId2"/>
    <p:sldLayoutId id="2147483824" r:id="rId3"/>
    <p:sldLayoutId id="2147483662" r:id="rId4"/>
    <p:sldLayoutId id="2147483663"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3" r:id="rId20"/>
    <p:sldLayoutId id="2147483694" r:id="rId21"/>
    <p:sldLayoutId id="2147483695" r:id="rId22"/>
    <p:sldLayoutId id="2147483697" r:id="rId23"/>
    <p:sldLayoutId id="2147483698" r:id="rId24"/>
    <p:sldLayoutId id="2147483699" r:id="rId25"/>
    <p:sldLayoutId id="2147483700" r:id="rId26"/>
    <p:sldLayoutId id="2147483701" r:id="rId27"/>
    <p:sldLayoutId id="2147483702" r:id="rId28"/>
    <p:sldLayoutId id="2147483704" r:id="rId29"/>
    <p:sldLayoutId id="2147483705" r:id="rId30"/>
    <p:sldLayoutId id="2147483706" r:id="rId31"/>
    <p:sldLayoutId id="2147483826" r:id="rId32"/>
    <p:sldLayoutId id="2147483707" r:id="rId33"/>
    <p:sldLayoutId id="2147483708" r:id="rId34"/>
    <p:sldLayoutId id="2147483709" r:id="rId35"/>
    <p:sldLayoutId id="2147483712" r:id="rId36"/>
    <p:sldLayoutId id="2147483713" r:id="rId37"/>
    <p:sldLayoutId id="2147483718" r:id="rId38"/>
    <p:sldLayoutId id="2147483725" r:id="rId39"/>
    <p:sldLayoutId id="2147483726" r:id="rId40"/>
    <p:sldLayoutId id="2147483729" r:id="rId41"/>
    <p:sldLayoutId id="2147483730" r:id="rId42"/>
    <p:sldLayoutId id="2147483731" r:id="rId43"/>
    <p:sldLayoutId id="2147483732" r:id="rId44"/>
    <p:sldLayoutId id="2147483733" r:id="rId45"/>
    <p:sldLayoutId id="2147483734" r:id="rId46"/>
    <p:sldLayoutId id="2147483737" r:id="rId47"/>
    <p:sldLayoutId id="2147483738" r:id="rId48"/>
    <p:sldLayoutId id="2147483739" r:id="rId49"/>
    <p:sldLayoutId id="2147483740" r:id="rId50"/>
  </p:sldLayoutIdLst>
  <p:hf hdr="0" ft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7938" indent="0" algn="l" defTabSz="914400" rtl="0" eaLnBrk="1" latinLnBrk="0" hangingPunct="1">
        <a:lnSpc>
          <a:spcPts val="2700"/>
        </a:lnSpc>
        <a:spcBef>
          <a:spcPts val="1000"/>
        </a:spcBef>
        <a:buFontTx/>
        <a:buNone/>
        <a:tabLst/>
        <a:defRPr sz="18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835">
          <p15:clr>
            <a:srgbClr val="F26B43"/>
          </p15:clr>
        </p15:guide>
        <p15:guide id="2" pos="967">
          <p15:clr>
            <a:srgbClr val="F26B43"/>
          </p15:clr>
        </p15:guide>
        <p15:guide id="3" pos="14393">
          <p15:clr>
            <a:srgbClr val="F26B43"/>
          </p15:clr>
        </p15:guide>
        <p15:guide id="4" pos="1534">
          <p15:clr>
            <a:srgbClr val="F26B43"/>
          </p15:clr>
        </p15:guide>
        <p15:guide id="5" pos="2123">
          <p15:clr>
            <a:srgbClr val="F26B43"/>
          </p15:clr>
        </p15:guide>
        <p15:guide id="6" pos="2713">
          <p15:clr>
            <a:srgbClr val="F26B43"/>
          </p15:clr>
        </p15:guide>
        <p15:guide id="7" pos="3303">
          <p15:clr>
            <a:srgbClr val="F26B43"/>
          </p15:clr>
        </p15:guide>
        <p15:guide id="8" pos="3892">
          <p15:clr>
            <a:srgbClr val="F26B43"/>
          </p15:clr>
        </p15:guide>
        <p15:guide id="9" pos="4459">
          <p15:clr>
            <a:srgbClr val="F26B43"/>
          </p15:clr>
        </p15:guide>
        <p15:guide id="10" pos="5049">
          <p15:clr>
            <a:srgbClr val="F26B43"/>
          </p15:clr>
        </p15:guide>
        <p15:guide id="11" pos="5639">
          <p15:clr>
            <a:srgbClr val="F26B43"/>
          </p15:clr>
        </p15:guide>
        <p15:guide id="12" pos="6229">
          <p15:clr>
            <a:srgbClr val="F26B43"/>
          </p15:clr>
        </p15:guide>
        <p15:guide id="13" pos="6818">
          <p15:clr>
            <a:srgbClr val="F26B43"/>
          </p15:clr>
        </p15:guide>
        <p15:guide id="14" pos="7385">
          <p15:clr>
            <a:srgbClr val="F26B43"/>
          </p15:clr>
        </p15:guide>
        <p15:guide id="15" pos="7975">
          <p15:clr>
            <a:srgbClr val="F26B43"/>
          </p15:clr>
        </p15:guide>
        <p15:guide id="16" pos="8565">
          <p15:clr>
            <a:srgbClr val="F26B43"/>
          </p15:clr>
        </p15:guide>
        <p15:guide id="17" pos="9132">
          <p15:clr>
            <a:srgbClr val="F26B43"/>
          </p15:clr>
        </p15:guide>
        <p15:guide id="18" pos="9721">
          <p15:clr>
            <a:srgbClr val="F26B43"/>
          </p15:clr>
        </p15:guide>
        <p15:guide id="19" pos="10311">
          <p15:clr>
            <a:srgbClr val="F26B43"/>
          </p15:clr>
        </p15:guide>
        <p15:guide id="20" pos="10901">
          <p15:clr>
            <a:srgbClr val="F26B43"/>
          </p15:clr>
        </p15:guide>
        <p15:guide id="21" pos="11468">
          <p15:clr>
            <a:srgbClr val="F26B43"/>
          </p15:clr>
        </p15:guide>
        <p15:guide id="22" pos="12057">
          <p15:clr>
            <a:srgbClr val="F26B43"/>
          </p15:clr>
        </p15:guide>
        <p15:guide id="23" pos="12647">
          <p15:clr>
            <a:srgbClr val="F26B43"/>
          </p15:clr>
        </p15:guide>
        <p15:guide id="24" pos="13237">
          <p15:clr>
            <a:srgbClr val="F26B43"/>
          </p15:clr>
        </p15:guide>
        <p15:guide id="25" pos="1380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4.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2.xml"/><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2.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41.xml"/><Relationship Id="rId4" Type="http://schemas.openxmlformats.org/officeDocument/2006/relationships/image" Target="../media/image26.pn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2.xml"/><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2.xml"/><Relationship Id="rId4" Type="http://schemas.openxmlformats.org/officeDocument/2006/relationships/image" Target="../media/image68.png"/></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3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37.png"/><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2.xml"/><Relationship Id="rId4" Type="http://schemas.openxmlformats.org/officeDocument/2006/relationships/image" Target="../media/image7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3" Type="http://schemas.openxmlformats.org/officeDocument/2006/relationships/hyperlink" Target="https://idd.sandata.com/Learning/HTML5Help/#dataplus/employeecare/topics/whendotasksgetgenerated.htm?TocPath=DataPlus%257CEmployee%2520Care%257CKey%2520Topics%257CRequirements%2520Overview%257C_____7" TargetMode="External"/><Relationship Id="rId2" Type="http://schemas.openxmlformats.org/officeDocument/2006/relationships/notesSlide" Target="../notesSlides/notesSlide8.xml"/><Relationship Id="rId1" Type="http://schemas.openxmlformats.org/officeDocument/2006/relationships/slideLayout" Target="../slideLayouts/slideLayout26.xml"/><Relationship Id="rId4" Type="http://schemas.openxmlformats.org/officeDocument/2006/relationships/image" Target="../media/image7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7.png"/><Relationship Id="rId1" Type="http://schemas.openxmlformats.org/officeDocument/2006/relationships/slideLayout" Target="../slideLayouts/slideLayout37.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9.xml"/><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2.xml"/><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ADAA0-1A8A-BD2E-AEF9-0D18041E9D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225DE0-00C4-CDEF-3F8C-4E5C92BB265A}"/>
              </a:ext>
            </a:extLst>
          </p:cNvPr>
          <p:cNvSpPr>
            <a:spLocks noGrp="1"/>
          </p:cNvSpPr>
          <p:nvPr>
            <p:ph type="ctr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I/DD April </a:t>
            </a:r>
            <a:br>
              <a:rPr lang="en-US">
                <a:latin typeface="Lato" panose="020F0502020204030203" pitchFamily="34" charset="0"/>
                <a:ea typeface="Lato" panose="020F0502020204030203" pitchFamily="34" charset="0"/>
                <a:cs typeface="Lato" panose="020F0502020204030203" pitchFamily="34" charset="0"/>
              </a:rPr>
            </a:br>
            <a:r>
              <a:rPr lang="en-US">
                <a:latin typeface="Lato" panose="020F0502020204030203" pitchFamily="34" charset="0"/>
                <a:ea typeface="Lato" panose="020F0502020204030203" pitchFamily="34" charset="0"/>
                <a:cs typeface="Lato" panose="020F0502020204030203" pitchFamily="34" charset="0"/>
              </a:rPr>
              <a:t>Lunch(</a:t>
            </a:r>
            <a:r>
              <a:rPr lang="en-US" err="1">
                <a:latin typeface="Lato" panose="020F0502020204030203" pitchFamily="34" charset="0"/>
                <a:ea typeface="Lato" panose="020F0502020204030203" pitchFamily="34" charset="0"/>
                <a:cs typeface="Lato" panose="020F0502020204030203" pitchFamily="34" charset="0"/>
              </a:rPr>
              <a:t>ish</a:t>
            </a:r>
            <a:r>
              <a:rPr lang="en-US">
                <a:latin typeface="Lato" panose="020F0502020204030203" pitchFamily="34" charset="0"/>
                <a:ea typeface="Lato" panose="020F0502020204030203" pitchFamily="34" charset="0"/>
                <a:cs typeface="Lato" panose="020F0502020204030203" pitchFamily="34" charset="0"/>
              </a:rPr>
              <a:t>) and Learn</a:t>
            </a:r>
          </a:p>
        </p:txBody>
      </p:sp>
      <p:sp>
        <p:nvSpPr>
          <p:cNvPr id="3" name="Subtitle 2">
            <a:extLst>
              <a:ext uri="{FF2B5EF4-FFF2-40B4-BE49-F238E27FC236}">
                <a16:creationId xmlns:a16="http://schemas.microsoft.com/office/drawing/2014/main" id="{F82CB407-B7E9-8BA7-F404-55298ECF07E1}"/>
              </a:ext>
            </a:extLst>
          </p:cNvPr>
          <p:cNvSpPr>
            <a:spLocks noGrp="1"/>
          </p:cNvSpPr>
          <p:nvPr>
            <p:ph type="subTitle" idx="1"/>
          </p:nvPr>
        </p:nvSpPr>
        <p:spPr/>
        <p:txBody>
          <a:bodyPr vert="horz" lIns="0" tIns="45720" rIns="0" bIns="45720" rtlCol="0" anchor="t">
            <a:noAutofit/>
          </a:bodyPr>
          <a:lstStyle/>
          <a:p>
            <a:r>
              <a:rPr lang="en-US">
                <a:latin typeface="Lato" panose="020F0502020204030203" pitchFamily="34" charset="0"/>
                <a:ea typeface="Lato" panose="020F0502020204030203" pitchFamily="34" charset="0"/>
                <a:cs typeface="Lato" panose="020F0502020204030203" pitchFamily="34" charset="0"/>
              </a:rPr>
              <a:t>April 30, 2026</a:t>
            </a:r>
          </a:p>
          <a:p>
            <a:endParaRPr lang="en-US"/>
          </a:p>
        </p:txBody>
      </p:sp>
      <p:pic>
        <p:nvPicPr>
          <p:cNvPr id="7" name="Picture 6">
            <a:extLst>
              <a:ext uri="{FF2B5EF4-FFF2-40B4-BE49-F238E27FC236}">
                <a16:creationId xmlns:a16="http://schemas.microsoft.com/office/drawing/2014/main" id="{59A70E75-0EE5-C950-73F6-66EB6C18018D}"/>
              </a:ext>
            </a:extLst>
          </p:cNvPr>
          <p:cNvPicPr>
            <a:picLocks noChangeAspect="1"/>
          </p:cNvPicPr>
          <p:nvPr/>
        </p:nvPicPr>
        <p:blipFill>
          <a:blip r:embed="rId3"/>
          <a:srcRect l="20346" r="24633"/>
          <a:stretch>
            <a:fillRect/>
          </a:stretch>
        </p:blipFill>
        <p:spPr>
          <a:xfrm>
            <a:off x="6546057" y="2526"/>
            <a:ext cx="5645943" cy="6855474"/>
          </a:xfrm>
          <a:prstGeom prst="rect">
            <a:avLst/>
          </a:prstGeom>
        </p:spPr>
      </p:pic>
      <p:sp>
        <p:nvSpPr>
          <p:cNvPr id="8" name="AutoShape 2">
            <a:extLst>
              <a:ext uri="{FF2B5EF4-FFF2-40B4-BE49-F238E27FC236}">
                <a16:creationId xmlns:a16="http://schemas.microsoft.com/office/drawing/2014/main" id="{2719BDE4-C004-1165-A198-B98E660749A5}"/>
              </a:ext>
            </a:extLst>
          </p:cNvPr>
          <p:cNvSpPr>
            <a:spLocks noChangeAspect="1" noChangeArrowheads="1"/>
          </p:cNvSpPr>
          <p:nvPr/>
        </p:nvSpPr>
        <p:spPr bwMode="auto">
          <a:xfrm>
            <a:off x="4229100" y="1562100"/>
            <a:ext cx="2019300" cy="20193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Graphic 10">
            <a:extLst>
              <a:ext uri="{FF2B5EF4-FFF2-40B4-BE49-F238E27FC236}">
                <a16:creationId xmlns:a16="http://schemas.microsoft.com/office/drawing/2014/main" id="{B230876F-765B-E3AB-8AB7-47C73608265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0780" y="2029900"/>
            <a:ext cx="924072" cy="924072"/>
          </a:xfrm>
          <a:prstGeom prst="rect">
            <a:avLst/>
          </a:prstGeom>
        </p:spPr>
      </p:pic>
    </p:spTree>
    <p:extLst>
      <p:ext uri="{BB962C8B-B14F-4D97-AF65-F5344CB8AC3E}">
        <p14:creationId xmlns:p14="http://schemas.microsoft.com/office/powerpoint/2010/main" val="1011578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15037-1DCF-C657-4672-772C4D8696E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42D7BAC-32B1-FCE3-B6FC-CE20F623D528}"/>
              </a:ext>
            </a:extLst>
          </p:cNvPr>
          <p:cNvSpPr>
            <a:spLocks noGrp="1"/>
          </p:cNvSpPr>
          <p:nvPr>
            <p:ph type="ctrTitle"/>
          </p:nvPr>
        </p:nvSpPr>
        <p:spPr>
          <a:xfrm>
            <a:off x="767557" y="3994871"/>
            <a:ext cx="9331079" cy="1863005"/>
          </a:xfrm>
        </p:spPr>
        <p:txBody>
          <a:bodyPr vert="horz" lIns="0" tIns="45720" rIns="0" bIns="45720" rtlCol="0" anchor="t">
            <a:normAutofit/>
          </a:bodyPr>
          <a:lstStyle/>
          <a:p>
            <a:r>
              <a:rPr lang="en-US"/>
              <a:t>Requirement </a:t>
            </a:r>
            <a:br>
              <a:rPr lang="en-US"/>
            </a:br>
            <a:r>
              <a:rPr lang="en-US"/>
              <a:t>Fulfillment Type Categories</a:t>
            </a:r>
            <a:endParaRPr lang="en-VE"/>
          </a:p>
        </p:txBody>
      </p:sp>
      <p:sp>
        <p:nvSpPr>
          <p:cNvPr id="10" name="Text Placeholder 9">
            <a:extLst>
              <a:ext uri="{FF2B5EF4-FFF2-40B4-BE49-F238E27FC236}">
                <a16:creationId xmlns:a16="http://schemas.microsoft.com/office/drawing/2014/main" id="{0E16762D-7F1B-40C8-7799-B3F60417076F}"/>
              </a:ext>
            </a:extLst>
          </p:cNvPr>
          <p:cNvSpPr>
            <a:spLocks noGrp="1"/>
          </p:cNvSpPr>
          <p:nvPr>
            <p:ph type="body" sz="quarter" idx="10"/>
          </p:nvPr>
        </p:nvSpPr>
        <p:spPr>
          <a:xfrm>
            <a:off x="518692" y="716471"/>
            <a:ext cx="1639292" cy="1422162"/>
          </a:xfrm>
        </p:spPr>
        <p:txBody>
          <a:bodyPr anchor="ctr">
            <a:normAutofit/>
          </a:bodyPr>
          <a:lstStyle/>
          <a:p>
            <a:r>
              <a:rPr lang="en-US" sz="2400"/>
              <a:t>Fulfillment Types</a:t>
            </a:r>
            <a:endParaRPr lang="en-VE" sz="2400"/>
          </a:p>
        </p:txBody>
      </p:sp>
      <p:sp>
        <p:nvSpPr>
          <p:cNvPr id="5" name="Text Placeholder 4">
            <a:extLst>
              <a:ext uri="{FF2B5EF4-FFF2-40B4-BE49-F238E27FC236}">
                <a16:creationId xmlns:a16="http://schemas.microsoft.com/office/drawing/2014/main" id="{F29253BC-3A7F-ECFC-35A5-D9F977259838}"/>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028269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642D1-0C08-C43D-57E8-C9F5EDE92FBF}"/>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C9A8C0DA-FA00-5F1A-2890-2047B5EAC956}"/>
              </a:ext>
            </a:extLst>
          </p:cNvPr>
          <p:cNvSpPr>
            <a:spLocks noGrp="1"/>
          </p:cNvSpPr>
          <p:nvPr>
            <p:ph type="title"/>
          </p:nvPr>
        </p:nvSpPr>
        <p:spPr/>
        <p:txBody>
          <a:bodyPr/>
          <a:lstStyle/>
          <a:p>
            <a:r>
              <a:rPr lang="en-US"/>
              <a:t>Categories Setup</a:t>
            </a:r>
          </a:p>
        </p:txBody>
      </p:sp>
      <p:sp>
        <p:nvSpPr>
          <p:cNvPr id="43" name="Content Placeholder 6">
            <a:extLst>
              <a:ext uri="{FF2B5EF4-FFF2-40B4-BE49-F238E27FC236}">
                <a16:creationId xmlns:a16="http://schemas.microsoft.com/office/drawing/2014/main" id="{CCA539BA-2649-3760-89B7-ADF4DB94607A}"/>
              </a:ext>
            </a:extLst>
          </p:cNvPr>
          <p:cNvSpPr>
            <a:spLocks noGrp="1"/>
          </p:cNvSpPr>
          <p:nvPr>
            <p:ph sz="half" idx="1"/>
          </p:nvPr>
        </p:nvSpPr>
        <p:spPr>
          <a:xfrm>
            <a:off x="730915" y="2065466"/>
            <a:ext cx="6824736" cy="4821382"/>
          </a:xfrm>
        </p:spPr>
        <p:txBody>
          <a:bodyPr/>
          <a:lstStyle/>
          <a:p>
            <a:pPr marL="350838" indent="-342900">
              <a:buFont typeface="Arial" panose="020B0604020202020204" pitchFamily="34" charset="0"/>
              <a:buChar char="•"/>
            </a:pPr>
            <a:r>
              <a:rPr lang="en-US" sz="1800" b="1"/>
              <a:t>Categories </a:t>
            </a:r>
            <a:r>
              <a:rPr lang="en-US" sz="1800"/>
              <a:t>can be found under Employee Care or Client Care </a:t>
            </a:r>
            <a:r>
              <a:rPr lang="en-US" sz="1800" b="1"/>
              <a:t>Setup</a:t>
            </a:r>
            <a:r>
              <a:rPr lang="en-US" sz="1800"/>
              <a:t>. </a:t>
            </a:r>
          </a:p>
          <a:p>
            <a:pPr marL="350838" indent="-342900">
              <a:buFont typeface="Arial" panose="020B0604020202020204" pitchFamily="34" charset="0"/>
              <a:buChar char="•"/>
            </a:pPr>
            <a:r>
              <a:rPr lang="en-US" sz="1800"/>
              <a:t>Locate the corresponding Requirements card and select </a:t>
            </a:r>
            <a:r>
              <a:rPr lang="en-US" sz="1800" b="1"/>
              <a:t>Categories </a:t>
            </a:r>
            <a:r>
              <a:rPr lang="en-US" sz="1800"/>
              <a:t>from here. </a:t>
            </a:r>
          </a:p>
          <a:p>
            <a:pPr marL="293688" indent="-285750">
              <a:buFont typeface="Arial" panose="020B0604020202020204" pitchFamily="34" charset="0"/>
              <a:buChar char="•"/>
            </a:pPr>
            <a:r>
              <a:rPr lang="en-US" sz="1800"/>
              <a:t>Select </a:t>
            </a:r>
            <a:r>
              <a:rPr lang="en-US" sz="1800" b="1"/>
              <a:t>Add Category</a:t>
            </a:r>
            <a:r>
              <a:rPr lang="en-US" sz="1800"/>
              <a:t> or select an existing category to view and manage the items within it.</a:t>
            </a:r>
          </a:p>
          <a:p>
            <a:pPr marL="293688" indent="-285750">
              <a:buFont typeface="Arial" panose="020B0604020202020204" pitchFamily="34" charset="0"/>
              <a:buChar char="•"/>
            </a:pPr>
            <a:r>
              <a:rPr lang="en-US" sz="1800" b="1"/>
              <a:t>Best practice naming convention </a:t>
            </a:r>
            <a:r>
              <a:rPr lang="en-US" sz="1800"/>
              <a:t>is to name Categories for their Plan Item Types: No Evidence Need, Signable Documents, Submittable Documents, Events*, and Self-Service/Custom Form. </a:t>
            </a:r>
            <a:r>
              <a:rPr lang="en-US" sz="1800" i="1"/>
              <a:t>(Only 1 Category per Plan Item Type is needed)</a:t>
            </a:r>
          </a:p>
          <a:p>
            <a:br>
              <a:rPr lang="en-US" sz="1600"/>
            </a:br>
            <a:endParaRPr lang="en-US" sz="1600"/>
          </a:p>
          <a:p>
            <a:br>
              <a:rPr lang="en-US"/>
            </a:br>
            <a:endParaRPr lang="en-VE"/>
          </a:p>
        </p:txBody>
      </p:sp>
      <p:pic>
        <p:nvPicPr>
          <p:cNvPr id="5" name="Picture 4">
            <a:extLst>
              <a:ext uri="{FF2B5EF4-FFF2-40B4-BE49-F238E27FC236}">
                <a16:creationId xmlns:a16="http://schemas.microsoft.com/office/drawing/2014/main" id="{C30676D1-3337-8CD3-A5C8-9B6BB7BDD114}"/>
              </a:ext>
            </a:extLst>
          </p:cNvPr>
          <p:cNvPicPr>
            <a:picLocks noChangeAspect="1"/>
          </p:cNvPicPr>
          <p:nvPr/>
        </p:nvPicPr>
        <p:blipFill>
          <a:blip r:embed="rId2"/>
          <a:stretch>
            <a:fillRect/>
          </a:stretch>
        </p:blipFill>
        <p:spPr>
          <a:xfrm>
            <a:off x="7613834" y="1068963"/>
            <a:ext cx="3500698" cy="2830939"/>
          </a:xfrm>
          <a:prstGeom prst="rect">
            <a:avLst/>
          </a:prstGeom>
          <a:ln w="12700">
            <a:solidFill>
              <a:schemeClr val="tx1"/>
            </a:solidFill>
          </a:ln>
        </p:spPr>
      </p:pic>
      <p:pic>
        <p:nvPicPr>
          <p:cNvPr id="7" name="Picture 6">
            <a:extLst>
              <a:ext uri="{FF2B5EF4-FFF2-40B4-BE49-F238E27FC236}">
                <a16:creationId xmlns:a16="http://schemas.microsoft.com/office/drawing/2014/main" id="{1ECF09C0-8680-07EE-972D-64DD7F9D4B2C}"/>
              </a:ext>
            </a:extLst>
          </p:cNvPr>
          <p:cNvPicPr>
            <a:picLocks noChangeAspect="1"/>
          </p:cNvPicPr>
          <p:nvPr/>
        </p:nvPicPr>
        <p:blipFill>
          <a:blip r:embed="rId3"/>
          <a:stretch>
            <a:fillRect/>
          </a:stretch>
        </p:blipFill>
        <p:spPr>
          <a:xfrm>
            <a:off x="8741008" y="2929396"/>
            <a:ext cx="3184247" cy="2176985"/>
          </a:xfrm>
          <a:prstGeom prst="rect">
            <a:avLst/>
          </a:prstGeom>
          <a:ln w="12700">
            <a:solidFill>
              <a:schemeClr val="tx1"/>
            </a:solidFill>
          </a:ln>
        </p:spPr>
      </p:pic>
      <p:pic>
        <p:nvPicPr>
          <p:cNvPr id="9" name="Picture 8">
            <a:extLst>
              <a:ext uri="{FF2B5EF4-FFF2-40B4-BE49-F238E27FC236}">
                <a16:creationId xmlns:a16="http://schemas.microsoft.com/office/drawing/2014/main" id="{8C5F58CF-5211-9040-052D-FD4BA1CD20FA}"/>
              </a:ext>
            </a:extLst>
          </p:cNvPr>
          <p:cNvPicPr>
            <a:picLocks noChangeAspect="1"/>
          </p:cNvPicPr>
          <p:nvPr/>
        </p:nvPicPr>
        <p:blipFill>
          <a:blip r:embed="rId4"/>
          <a:stretch>
            <a:fillRect/>
          </a:stretch>
        </p:blipFill>
        <p:spPr>
          <a:xfrm>
            <a:off x="7672882" y="4253884"/>
            <a:ext cx="3451859" cy="2088922"/>
          </a:xfrm>
          <a:prstGeom prst="rect">
            <a:avLst/>
          </a:prstGeom>
          <a:ln w="127000" cap="sq">
            <a:solidFill>
              <a:srgbClr val="FF0000"/>
            </a:solidFill>
            <a:miter lim="800000"/>
          </a:ln>
          <a:effectLst>
            <a:outerShdw blurRad="57150" dist="50800" dir="2700000" algn="tl" rotWithShape="0">
              <a:srgbClr val="000000">
                <a:alpha val="40000"/>
              </a:srgbClr>
            </a:outerShdw>
          </a:effectLst>
        </p:spPr>
      </p:pic>
      <p:sp>
        <p:nvSpPr>
          <p:cNvPr id="11" name="TextBox 10">
            <a:extLst>
              <a:ext uri="{FF2B5EF4-FFF2-40B4-BE49-F238E27FC236}">
                <a16:creationId xmlns:a16="http://schemas.microsoft.com/office/drawing/2014/main" id="{899BA182-FD7D-D031-DD74-886D2F09AA47}"/>
              </a:ext>
            </a:extLst>
          </p:cNvPr>
          <p:cNvSpPr txBox="1"/>
          <p:nvPr/>
        </p:nvSpPr>
        <p:spPr>
          <a:xfrm>
            <a:off x="781246" y="1142170"/>
            <a:ext cx="6724075" cy="707886"/>
          </a:xfrm>
          <a:prstGeom prst="rect">
            <a:avLst/>
          </a:prstGeom>
          <a:noFill/>
        </p:spPr>
        <p:txBody>
          <a:bodyPr wrap="square">
            <a:spAutoFit/>
          </a:bodyPr>
          <a:lstStyle/>
          <a:p>
            <a:r>
              <a:rPr lang="en-US" sz="2000">
                <a:solidFill>
                  <a:schemeClr val="tx2"/>
                </a:solidFill>
              </a:rPr>
              <a:t>Categories are used to organize and store the evidence that will determine if a Requirement has been fulfilled. </a:t>
            </a:r>
          </a:p>
        </p:txBody>
      </p:sp>
      <p:sp>
        <p:nvSpPr>
          <p:cNvPr id="2" name="Content Placeholder 6">
            <a:extLst>
              <a:ext uri="{FF2B5EF4-FFF2-40B4-BE49-F238E27FC236}">
                <a16:creationId xmlns:a16="http://schemas.microsoft.com/office/drawing/2014/main" id="{086DF8CC-5EFF-7B90-B6C0-3207DB5FA54C}"/>
              </a:ext>
            </a:extLst>
          </p:cNvPr>
          <p:cNvSpPr txBox="1">
            <a:spLocks/>
          </p:cNvSpPr>
          <p:nvPr/>
        </p:nvSpPr>
        <p:spPr>
          <a:xfrm>
            <a:off x="534194" y="6047582"/>
            <a:ext cx="5208237" cy="42287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6531" lvl="1" indent="0">
              <a:buFont typeface="System Font Regular"/>
              <a:buNone/>
            </a:pPr>
            <a:r>
              <a:rPr lang="en-US" sz="1000"/>
              <a:t>*Requires additional licensing and will be re-released later.</a:t>
            </a:r>
            <a:endParaRPr lang="en-VE" sz="1000"/>
          </a:p>
        </p:txBody>
      </p:sp>
    </p:spTree>
    <p:extLst>
      <p:ext uri="{BB962C8B-B14F-4D97-AF65-F5344CB8AC3E}">
        <p14:creationId xmlns:p14="http://schemas.microsoft.com/office/powerpoint/2010/main" val="1457618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05A95-26C9-8359-029D-02739C0CE56E}"/>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474F33DF-CCB5-85EA-D76A-7DDAF4331A9E}"/>
              </a:ext>
            </a:extLst>
          </p:cNvPr>
          <p:cNvSpPr>
            <a:spLocks noGrp="1"/>
          </p:cNvSpPr>
          <p:nvPr>
            <p:ph type="title"/>
          </p:nvPr>
        </p:nvSpPr>
        <p:spPr/>
        <p:txBody>
          <a:bodyPr/>
          <a:lstStyle/>
          <a:p>
            <a:r>
              <a:rPr lang="en-US"/>
              <a:t>Adding a New Category</a:t>
            </a:r>
          </a:p>
        </p:txBody>
      </p:sp>
      <p:sp>
        <p:nvSpPr>
          <p:cNvPr id="43" name="Content Placeholder 6">
            <a:extLst>
              <a:ext uri="{FF2B5EF4-FFF2-40B4-BE49-F238E27FC236}">
                <a16:creationId xmlns:a16="http://schemas.microsoft.com/office/drawing/2014/main" id="{F28EE389-001A-C902-5AC0-470C868CC2A0}"/>
              </a:ext>
            </a:extLst>
          </p:cNvPr>
          <p:cNvSpPr>
            <a:spLocks noGrp="1"/>
          </p:cNvSpPr>
          <p:nvPr>
            <p:ph sz="half" idx="1"/>
          </p:nvPr>
        </p:nvSpPr>
        <p:spPr>
          <a:xfrm>
            <a:off x="767556" y="1274619"/>
            <a:ext cx="5864153" cy="4821382"/>
          </a:xfrm>
        </p:spPr>
        <p:txBody>
          <a:bodyPr vert="horz" lIns="91440" tIns="45720" rIns="91440" bIns="45720" rtlCol="0" anchor="t">
            <a:noAutofit/>
          </a:bodyPr>
          <a:lstStyle/>
          <a:p>
            <a:pPr marL="7620"/>
            <a:r>
              <a:rPr lang="en-US" sz="1800"/>
              <a:t>To add a category, select </a:t>
            </a:r>
            <a:r>
              <a:rPr lang="en-US" sz="1800" b="1"/>
              <a:t>Add Category, </a:t>
            </a:r>
            <a:r>
              <a:rPr lang="en-US" sz="1800"/>
              <a:t>complete the following information, and select the green check mark to save the new category (or red to cancel). </a:t>
            </a:r>
            <a:endParaRPr lang="en-US"/>
          </a:p>
          <a:p>
            <a:pPr marL="350838" indent="-342900">
              <a:buFont typeface="+mj-lt"/>
              <a:buAutoNum type="arabicPeriod"/>
            </a:pPr>
            <a:r>
              <a:rPr lang="en-US" sz="1600" b="1"/>
              <a:t>Description: </a:t>
            </a:r>
            <a:r>
              <a:rPr lang="en-US" sz="1600"/>
              <a:t>A user- friendly description of the category</a:t>
            </a:r>
          </a:p>
          <a:p>
            <a:pPr marL="706438" lvl="2" indent="-342900">
              <a:buFont typeface="Arial" panose="020B0604020202020204" pitchFamily="34" charset="0"/>
              <a:buChar char="•"/>
            </a:pPr>
            <a:r>
              <a:rPr lang="en-US" sz="1600" i="1"/>
              <a:t>NOTE: Best practice naming convention is to name Categories for their Plan Item Types.</a:t>
            </a:r>
          </a:p>
          <a:p>
            <a:pPr marL="350838" indent="-342900">
              <a:buFont typeface="+mj-lt"/>
              <a:buAutoNum type="arabicPeriod"/>
            </a:pPr>
            <a:r>
              <a:rPr lang="en-US" sz="1600" b="1"/>
              <a:t>Plan Type: </a:t>
            </a:r>
            <a:r>
              <a:rPr lang="en-US" sz="1600"/>
              <a:t>Requirement </a:t>
            </a:r>
          </a:p>
          <a:p>
            <a:pPr marL="350838" indent="-342900">
              <a:buFont typeface="+mj-lt"/>
              <a:buAutoNum type="arabicPeriod"/>
            </a:pPr>
            <a:r>
              <a:rPr lang="en-US" sz="1600" b="1"/>
              <a:t>Plan Item Type: </a:t>
            </a:r>
            <a:r>
              <a:rPr lang="en-US" sz="1600"/>
              <a:t>No Evidence Need, Signable Documents, Submittable Documents, Events, Quiz* and Self-Service/Custom Form</a:t>
            </a:r>
          </a:p>
          <a:p>
            <a:pPr marL="649288" lvl="2" indent="-285750">
              <a:buFont typeface="Arial" panose="020B0604020202020204" pitchFamily="34" charset="0"/>
              <a:buChar char="•"/>
            </a:pPr>
            <a:r>
              <a:rPr lang="en-US" sz="1600" i="1"/>
              <a:t>NOTE: The list of Plan Item Types available varies based on licensing and the type of requirement.</a:t>
            </a:r>
          </a:p>
          <a:p>
            <a:pPr marL="350838" indent="-342900">
              <a:buFont typeface="Arial" panose="020B0604020202020204" pitchFamily="34" charset="0"/>
              <a:buChar char="•"/>
            </a:pPr>
            <a:endParaRPr lang="en-US" sz="1800"/>
          </a:p>
          <a:p>
            <a:br>
              <a:rPr lang="en-US" sz="1600"/>
            </a:br>
            <a:endParaRPr lang="en-US" sz="1600"/>
          </a:p>
          <a:p>
            <a:br>
              <a:rPr lang="en-US"/>
            </a:br>
            <a:endParaRPr lang="en-VE"/>
          </a:p>
        </p:txBody>
      </p:sp>
      <p:pic>
        <p:nvPicPr>
          <p:cNvPr id="6" name="Picture 5">
            <a:extLst>
              <a:ext uri="{FF2B5EF4-FFF2-40B4-BE49-F238E27FC236}">
                <a16:creationId xmlns:a16="http://schemas.microsoft.com/office/drawing/2014/main" id="{DF960482-5D8E-2AA1-8BE7-19668E140934}"/>
              </a:ext>
            </a:extLst>
          </p:cNvPr>
          <p:cNvPicPr>
            <a:picLocks noChangeAspect="1"/>
          </p:cNvPicPr>
          <p:nvPr/>
        </p:nvPicPr>
        <p:blipFill>
          <a:blip r:embed="rId2"/>
          <a:stretch>
            <a:fillRect/>
          </a:stretch>
        </p:blipFill>
        <p:spPr>
          <a:xfrm>
            <a:off x="7168698" y="1721231"/>
            <a:ext cx="4242056" cy="3314643"/>
          </a:xfrm>
          <a:prstGeom prst="rect">
            <a:avLst/>
          </a:prstGeom>
          <a:ln w="12700">
            <a:solidFill>
              <a:schemeClr val="tx1"/>
            </a:solidFill>
          </a:ln>
        </p:spPr>
      </p:pic>
      <p:sp>
        <p:nvSpPr>
          <p:cNvPr id="8" name="Oval 7">
            <a:extLst>
              <a:ext uri="{FF2B5EF4-FFF2-40B4-BE49-F238E27FC236}">
                <a16:creationId xmlns:a16="http://schemas.microsoft.com/office/drawing/2014/main" id="{BA7E4E14-F33A-1B61-8BAF-FB4A44C6CD10}"/>
              </a:ext>
            </a:extLst>
          </p:cNvPr>
          <p:cNvSpPr/>
          <p:nvPr/>
        </p:nvSpPr>
        <p:spPr>
          <a:xfrm>
            <a:off x="6916214" y="2471006"/>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1</a:t>
            </a:r>
          </a:p>
        </p:txBody>
      </p:sp>
      <p:sp>
        <p:nvSpPr>
          <p:cNvPr id="10" name="Oval 9">
            <a:extLst>
              <a:ext uri="{FF2B5EF4-FFF2-40B4-BE49-F238E27FC236}">
                <a16:creationId xmlns:a16="http://schemas.microsoft.com/office/drawing/2014/main" id="{81A8F83F-64D5-85C0-C2FE-D9EF2122AD58}"/>
              </a:ext>
            </a:extLst>
          </p:cNvPr>
          <p:cNvSpPr/>
          <p:nvPr/>
        </p:nvSpPr>
        <p:spPr>
          <a:xfrm>
            <a:off x="6916214" y="3177112"/>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2</a:t>
            </a:r>
          </a:p>
        </p:txBody>
      </p:sp>
      <p:sp>
        <p:nvSpPr>
          <p:cNvPr id="11" name="Oval 10">
            <a:extLst>
              <a:ext uri="{FF2B5EF4-FFF2-40B4-BE49-F238E27FC236}">
                <a16:creationId xmlns:a16="http://schemas.microsoft.com/office/drawing/2014/main" id="{42671E66-3D28-B18E-7FB6-F81C70562C31}"/>
              </a:ext>
            </a:extLst>
          </p:cNvPr>
          <p:cNvSpPr/>
          <p:nvPr/>
        </p:nvSpPr>
        <p:spPr>
          <a:xfrm>
            <a:off x="6916214" y="4106493"/>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3</a:t>
            </a:r>
          </a:p>
        </p:txBody>
      </p:sp>
      <p:sp>
        <p:nvSpPr>
          <p:cNvPr id="2" name="Content Placeholder 6">
            <a:extLst>
              <a:ext uri="{FF2B5EF4-FFF2-40B4-BE49-F238E27FC236}">
                <a16:creationId xmlns:a16="http://schemas.microsoft.com/office/drawing/2014/main" id="{E9D3C6E8-E0AC-06E8-F9A4-EC9498423C7F}"/>
              </a:ext>
            </a:extLst>
          </p:cNvPr>
          <p:cNvSpPr txBox="1">
            <a:spLocks/>
          </p:cNvSpPr>
          <p:nvPr/>
        </p:nvSpPr>
        <p:spPr>
          <a:xfrm>
            <a:off x="534194" y="6047582"/>
            <a:ext cx="5208237" cy="42287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6531" lvl="1" indent="0">
              <a:buFont typeface="System Font Regular"/>
              <a:buNone/>
            </a:pPr>
            <a:r>
              <a:rPr lang="en-US" sz="1000"/>
              <a:t>*Requires additional licensing and will be re-released later.</a:t>
            </a:r>
            <a:endParaRPr lang="en-VE" sz="1000"/>
          </a:p>
        </p:txBody>
      </p:sp>
    </p:spTree>
    <p:extLst>
      <p:ext uri="{BB962C8B-B14F-4D97-AF65-F5344CB8AC3E}">
        <p14:creationId xmlns:p14="http://schemas.microsoft.com/office/powerpoint/2010/main" val="3527752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65323-4077-0F26-628F-BE3BC12B7A63}"/>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F0829418-4FF3-DBAE-F9C8-DA28B42A8EB4}"/>
              </a:ext>
            </a:extLst>
          </p:cNvPr>
          <p:cNvSpPr>
            <a:spLocks noGrp="1"/>
          </p:cNvSpPr>
          <p:nvPr>
            <p:ph type="title"/>
          </p:nvPr>
        </p:nvSpPr>
        <p:spPr/>
        <p:txBody>
          <a:bodyPr/>
          <a:lstStyle/>
          <a:p>
            <a:r>
              <a:rPr lang="en-US"/>
              <a:t>Category Plan Item Types</a:t>
            </a:r>
          </a:p>
        </p:txBody>
      </p:sp>
      <p:sp>
        <p:nvSpPr>
          <p:cNvPr id="43" name="Content Placeholder 6">
            <a:extLst>
              <a:ext uri="{FF2B5EF4-FFF2-40B4-BE49-F238E27FC236}">
                <a16:creationId xmlns:a16="http://schemas.microsoft.com/office/drawing/2014/main" id="{ACA45413-3442-1A42-C437-B9C4D15D8D58}"/>
              </a:ext>
            </a:extLst>
          </p:cNvPr>
          <p:cNvSpPr>
            <a:spLocks noGrp="1"/>
          </p:cNvSpPr>
          <p:nvPr>
            <p:ph sz="half" idx="1"/>
          </p:nvPr>
        </p:nvSpPr>
        <p:spPr>
          <a:xfrm>
            <a:off x="707136" y="1348509"/>
            <a:ext cx="6815499" cy="5063167"/>
          </a:xfrm>
        </p:spPr>
        <p:txBody>
          <a:bodyPr/>
          <a:lstStyle/>
          <a:p>
            <a:r>
              <a:rPr lang="en-US" sz="1600"/>
              <a:t>Only one category is needed for each type. </a:t>
            </a:r>
          </a:p>
          <a:p>
            <a:pPr marL="350838" indent="-342900">
              <a:buFont typeface="+mj-lt"/>
              <a:buAutoNum type="arabicPeriod"/>
            </a:pPr>
            <a:r>
              <a:rPr lang="en-US" sz="1600" b="1"/>
              <a:t>No Evidence Needed: </a:t>
            </a:r>
            <a:r>
              <a:rPr lang="en-US" sz="1600"/>
              <a:t>A person simply marks these as complete.</a:t>
            </a:r>
          </a:p>
          <a:p>
            <a:pPr marL="350838" indent="-342900">
              <a:buFont typeface="+mj-lt"/>
              <a:buAutoNum type="arabicPeriod"/>
            </a:pPr>
            <a:r>
              <a:rPr lang="en-US" sz="1600" b="1"/>
              <a:t>Signable Documents: </a:t>
            </a:r>
            <a:r>
              <a:rPr lang="en-US" sz="1600"/>
              <a:t>A document, such as an agreement or application that the person signs. </a:t>
            </a:r>
            <a:r>
              <a:rPr lang="en-US" sz="1600" i="1"/>
              <a:t>(These require signature profiles.)</a:t>
            </a:r>
            <a:endParaRPr lang="en-US" sz="1600"/>
          </a:p>
          <a:p>
            <a:pPr marL="350838" indent="-342900">
              <a:buFont typeface="+mj-lt"/>
              <a:buAutoNum type="arabicPeriod"/>
            </a:pPr>
            <a:r>
              <a:rPr lang="en-US" sz="1600" b="1"/>
              <a:t>Submittable Documents: </a:t>
            </a:r>
            <a:r>
              <a:rPr lang="en-US" sz="1600"/>
              <a:t>A document a person uploads, such as a photograph of a driver's license, a certificate of completion, etc.</a:t>
            </a:r>
            <a:endParaRPr lang="en-US" sz="1600" b="1"/>
          </a:p>
          <a:p>
            <a:pPr marL="350838" indent="-342900">
              <a:buFont typeface="+mj-lt"/>
              <a:buAutoNum type="arabicPeriod"/>
            </a:pPr>
            <a:r>
              <a:rPr lang="en-US" sz="1600" b="1"/>
              <a:t>Events: </a:t>
            </a:r>
            <a:r>
              <a:rPr lang="en-US" sz="1600"/>
              <a:t>A class held in-person or online</a:t>
            </a:r>
            <a:r>
              <a:rPr lang="en-US" sz="1600" i="1"/>
              <a:t> (employee-based requirements only)</a:t>
            </a:r>
          </a:p>
          <a:p>
            <a:pPr marL="350838" indent="-342900">
              <a:buFont typeface="+mj-lt"/>
              <a:buAutoNum type="arabicPeriod"/>
            </a:pPr>
            <a:r>
              <a:rPr lang="en-US" sz="1600" b="1"/>
              <a:t>Self Service Form: </a:t>
            </a:r>
            <a:r>
              <a:rPr lang="en-US" sz="1600"/>
              <a:t>most common use is to complete Program Plan Assessments</a:t>
            </a:r>
            <a:r>
              <a:rPr lang="en-US" sz="1600" b="1"/>
              <a:t> </a:t>
            </a:r>
            <a:r>
              <a:rPr lang="en-US" sz="1600" i="1"/>
              <a:t>(Client Care Program Plan Requirements)</a:t>
            </a:r>
            <a:endParaRPr lang="en-US" sz="1600" b="1"/>
          </a:p>
          <a:p>
            <a:br>
              <a:rPr lang="en-US" sz="1600"/>
            </a:br>
            <a:endParaRPr lang="en-VE" sz="1600"/>
          </a:p>
        </p:txBody>
      </p:sp>
      <p:pic>
        <p:nvPicPr>
          <p:cNvPr id="14" name="Picture 13">
            <a:extLst>
              <a:ext uri="{FF2B5EF4-FFF2-40B4-BE49-F238E27FC236}">
                <a16:creationId xmlns:a16="http://schemas.microsoft.com/office/drawing/2014/main" id="{D2CB26AC-11B2-C47C-44E1-F5C3BB2C45D8}"/>
              </a:ext>
            </a:extLst>
          </p:cNvPr>
          <p:cNvPicPr>
            <a:picLocks noChangeAspect="1"/>
          </p:cNvPicPr>
          <p:nvPr/>
        </p:nvPicPr>
        <p:blipFill>
          <a:blip r:embed="rId2"/>
          <a:stretch>
            <a:fillRect/>
          </a:stretch>
        </p:blipFill>
        <p:spPr>
          <a:xfrm>
            <a:off x="7747086" y="2078951"/>
            <a:ext cx="3737778" cy="2182862"/>
          </a:xfrm>
          <a:prstGeom prst="rect">
            <a:avLst/>
          </a:prstGeom>
          <a:ln w="12700">
            <a:solidFill>
              <a:schemeClr val="tx1"/>
            </a:solidFill>
          </a:ln>
        </p:spPr>
      </p:pic>
    </p:spTree>
    <p:extLst>
      <p:ext uri="{BB962C8B-B14F-4D97-AF65-F5344CB8AC3E}">
        <p14:creationId xmlns:p14="http://schemas.microsoft.com/office/powerpoint/2010/main" val="2011556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DBE9B-1142-A8CF-F0A7-9A598766279B}"/>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4D0B0578-7AE5-3968-DF89-B090D3E19049}"/>
              </a:ext>
            </a:extLst>
          </p:cNvPr>
          <p:cNvSpPr>
            <a:spLocks noGrp="1"/>
          </p:cNvSpPr>
          <p:nvPr>
            <p:ph type="title"/>
          </p:nvPr>
        </p:nvSpPr>
        <p:spPr/>
        <p:txBody>
          <a:bodyPr/>
          <a:lstStyle/>
          <a:p>
            <a:r>
              <a:rPr lang="en-US"/>
              <a:t>Adding an Evidence Type to a Category </a:t>
            </a:r>
          </a:p>
        </p:txBody>
      </p:sp>
      <p:sp>
        <p:nvSpPr>
          <p:cNvPr id="7" name="Content Placeholder 6">
            <a:extLst>
              <a:ext uri="{FF2B5EF4-FFF2-40B4-BE49-F238E27FC236}">
                <a16:creationId xmlns:a16="http://schemas.microsoft.com/office/drawing/2014/main" id="{4A97F3CF-F6AD-3552-1DC9-69EF9E4D5B52}"/>
              </a:ext>
            </a:extLst>
          </p:cNvPr>
          <p:cNvSpPr txBox="1">
            <a:spLocks/>
          </p:cNvSpPr>
          <p:nvPr/>
        </p:nvSpPr>
        <p:spPr>
          <a:xfrm>
            <a:off x="767556" y="1274619"/>
            <a:ext cx="7600589" cy="4821382"/>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Once a category is created, you can add the associated Evidence Type to the category.  A category can have multiple evidence types associated to them. </a:t>
            </a:r>
          </a:p>
          <a:p>
            <a:r>
              <a:rPr lang="en-US" sz="1600" i="1"/>
              <a:t>Note: this is not required for Events as these will link to an event. </a:t>
            </a:r>
            <a:endParaRPr lang="en-US" sz="1600"/>
          </a:p>
          <a:p>
            <a:r>
              <a:rPr lang="en-US" sz="1600"/>
              <a:t>To do this, click on the Category, then click </a:t>
            </a:r>
            <a:r>
              <a:rPr lang="en-US" sz="1600" b="1"/>
              <a:t>Add. </a:t>
            </a:r>
          </a:p>
          <a:p>
            <a:r>
              <a:rPr lang="en-US" sz="1600"/>
              <a:t>The form to populate will appear different based on Category Plan Item Type. </a:t>
            </a:r>
            <a:br>
              <a:rPr lang="en-US" sz="1600"/>
            </a:br>
            <a:endParaRPr lang="en-US" sz="1600"/>
          </a:p>
          <a:p>
            <a:endParaRPr lang="en-VE" sz="1600"/>
          </a:p>
        </p:txBody>
      </p:sp>
      <p:pic>
        <p:nvPicPr>
          <p:cNvPr id="14" name="Picture 13">
            <a:extLst>
              <a:ext uri="{FF2B5EF4-FFF2-40B4-BE49-F238E27FC236}">
                <a16:creationId xmlns:a16="http://schemas.microsoft.com/office/drawing/2014/main" id="{0178F8BB-E113-3E8C-81C3-1B3719AE4270}"/>
              </a:ext>
            </a:extLst>
          </p:cNvPr>
          <p:cNvPicPr>
            <a:picLocks noChangeAspect="1"/>
          </p:cNvPicPr>
          <p:nvPr/>
        </p:nvPicPr>
        <p:blipFill>
          <a:blip r:embed="rId2"/>
          <a:stretch>
            <a:fillRect/>
          </a:stretch>
        </p:blipFill>
        <p:spPr>
          <a:xfrm>
            <a:off x="767555" y="3685310"/>
            <a:ext cx="7068857" cy="2415126"/>
          </a:xfrm>
          <a:prstGeom prst="rect">
            <a:avLst/>
          </a:prstGeom>
          <a:ln>
            <a:solidFill>
              <a:schemeClr val="tx1"/>
            </a:solidFill>
          </a:ln>
        </p:spPr>
      </p:pic>
      <p:pic>
        <p:nvPicPr>
          <p:cNvPr id="16" name="Picture 15">
            <a:extLst>
              <a:ext uri="{FF2B5EF4-FFF2-40B4-BE49-F238E27FC236}">
                <a16:creationId xmlns:a16="http://schemas.microsoft.com/office/drawing/2014/main" id="{A570F459-5A22-BD53-72B8-03B10161D86E}"/>
              </a:ext>
            </a:extLst>
          </p:cNvPr>
          <p:cNvPicPr>
            <a:picLocks noChangeAspect="1"/>
          </p:cNvPicPr>
          <p:nvPr/>
        </p:nvPicPr>
        <p:blipFill>
          <a:blip r:embed="rId3"/>
          <a:stretch>
            <a:fillRect/>
          </a:stretch>
        </p:blipFill>
        <p:spPr>
          <a:xfrm>
            <a:off x="8430604" y="2467847"/>
            <a:ext cx="3211059" cy="3752843"/>
          </a:xfrm>
          <a:prstGeom prst="rect">
            <a:avLst/>
          </a:prstGeom>
          <a:ln w="12700">
            <a:solidFill>
              <a:schemeClr val="tx1"/>
            </a:solidFill>
          </a:ln>
        </p:spPr>
      </p:pic>
      <p:cxnSp>
        <p:nvCxnSpPr>
          <p:cNvPr id="18" name="Straight Arrow Connector 17">
            <a:extLst>
              <a:ext uri="{FF2B5EF4-FFF2-40B4-BE49-F238E27FC236}">
                <a16:creationId xmlns:a16="http://schemas.microsoft.com/office/drawing/2014/main" id="{D3940AF4-C88A-2A86-E2A0-A4B14A777158}"/>
              </a:ext>
            </a:extLst>
          </p:cNvPr>
          <p:cNvCxnSpPr>
            <a:cxnSpLocks/>
          </p:cNvCxnSpPr>
          <p:nvPr/>
        </p:nvCxnSpPr>
        <p:spPr>
          <a:xfrm flipV="1">
            <a:off x="2611695" y="4634255"/>
            <a:ext cx="5818909" cy="517236"/>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6133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5B92B-C6AE-415B-4285-AD2A019787FC}"/>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89007372-F03D-BD3C-1BA0-1451C983959F}"/>
              </a:ext>
            </a:extLst>
          </p:cNvPr>
          <p:cNvSpPr>
            <a:spLocks noGrp="1"/>
          </p:cNvSpPr>
          <p:nvPr>
            <p:ph sz="half" idx="1"/>
          </p:nvPr>
        </p:nvSpPr>
        <p:spPr>
          <a:xfrm>
            <a:off x="767557" y="1712012"/>
            <a:ext cx="7370518" cy="4464951"/>
          </a:xfrm>
        </p:spPr>
        <p:txBody>
          <a:bodyPr vert="horz" lIns="91440" tIns="45720" rIns="91440" bIns="45720" rtlCol="0" anchor="t">
            <a:noAutofit/>
          </a:bodyPr>
          <a:lstStyle/>
          <a:p>
            <a:pPr marL="293370" indent="-285750">
              <a:buFont typeface="Wingdings"/>
              <a:buChar char="ü"/>
            </a:pPr>
            <a:r>
              <a:rPr lang="en-US">
                <a:cs typeface="Segoe UI"/>
              </a:rPr>
              <a:t>Requirement Overview </a:t>
            </a:r>
          </a:p>
          <a:p>
            <a:pPr marL="293370" indent="-285750">
              <a:buFont typeface="Wingdings"/>
              <a:buChar char="ü"/>
            </a:pPr>
            <a:r>
              <a:rPr lang="en-US">
                <a:cs typeface="Segoe UI"/>
              </a:rPr>
              <a:t>Categories for Requirement Fulfillment Options</a:t>
            </a:r>
          </a:p>
          <a:p>
            <a:pPr marL="293370" indent="-285750">
              <a:buFont typeface="Wingdings"/>
              <a:buChar char="ü"/>
            </a:pPr>
            <a:r>
              <a:rPr lang="en-US">
                <a:cs typeface="Segoe UI"/>
              </a:rPr>
              <a:t>Signature Profiles</a:t>
            </a:r>
          </a:p>
          <a:p>
            <a:pPr marL="7620"/>
            <a:r>
              <a:rPr lang="en-US">
                <a:cs typeface="Segoe UI"/>
              </a:rPr>
              <a:t>(We’ll review Events in detail later)</a:t>
            </a:r>
            <a:endParaRPr lang="en-US"/>
          </a:p>
          <a:p>
            <a:pPr marL="7620"/>
            <a:endParaRPr lang="en-US">
              <a:cs typeface="Segoe UI"/>
            </a:endParaRPr>
          </a:p>
          <a:p>
            <a:pPr marL="7620"/>
            <a:r>
              <a:rPr lang="en-US">
                <a:cs typeface="Segoe UI"/>
              </a:rPr>
              <a:t>Now, we’ll jump into the system and highlight the key visuals — including the actual pages and fields.</a:t>
            </a:r>
            <a:endParaRPr lang="en-US"/>
          </a:p>
        </p:txBody>
      </p:sp>
      <p:sp>
        <p:nvSpPr>
          <p:cNvPr id="13" name="Picture Placeholder 12">
            <a:extLst>
              <a:ext uri="{FF2B5EF4-FFF2-40B4-BE49-F238E27FC236}">
                <a16:creationId xmlns:a16="http://schemas.microsoft.com/office/drawing/2014/main" id="{AF55102D-60D9-F0C2-CB32-7E24D88FDA7D}"/>
              </a:ext>
            </a:extLst>
          </p:cNvPr>
          <p:cNvSpPr>
            <a:spLocks noGrp="1"/>
          </p:cNvSpPr>
          <p:nvPr>
            <p:ph type="pic" sz="quarter" idx="13"/>
          </p:nvPr>
        </p:nvSpPr>
        <p:spPr>
          <a:xfrm>
            <a:off x="12181315" y="0"/>
            <a:ext cx="10685" cy="6858000"/>
          </a:xfrm>
        </p:spPr>
        <p:txBody>
          <a:bodyPr/>
          <a:lstStyle/>
          <a:p>
            <a:endParaRPr lang="en-US"/>
          </a:p>
        </p:txBody>
      </p:sp>
      <p:sp>
        <p:nvSpPr>
          <p:cNvPr id="7" name="Title 6">
            <a:extLst>
              <a:ext uri="{FF2B5EF4-FFF2-40B4-BE49-F238E27FC236}">
                <a16:creationId xmlns:a16="http://schemas.microsoft.com/office/drawing/2014/main" id="{2FE5ECB9-0377-F4A3-407E-BFECB1C43D6F}"/>
              </a:ext>
            </a:extLst>
          </p:cNvPr>
          <p:cNvSpPr>
            <a:spLocks noGrp="1"/>
          </p:cNvSpPr>
          <p:nvPr>
            <p:ph type="title"/>
          </p:nvPr>
        </p:nvSpPr>
        <p:spPr>
          <a:xfrm>
            <a:off x="767558" y="392307"/>
            <a:ext cx="8142288" cy="1080000"/>
          </a:xfrm>
        </p:spPr>
        <p:txBody>
          <a:bodyPr/>
          <a:lstStyle/>
          <a:p>
            <a:r>
              <a:rPr lang="en-US">
                <a:cs typeface="Segoe UI"/>
              </a:rPr>
              <a:t>A Closer Look Inside the Platform</a:t>
            </a:r>
            <a:endParaRPr lang="en-US"/>
          </a:p>
        </p:txBody>
      </p:sp>
      <p:sp>
        <p:nvSpPr>
          <p:cNvPr id="11" name="Graphic 71">
            <a:extLst>
              <a:ext uri="{FF2B5EF4-FFF2-40B4-BE49-F238E27FC236}">
                <a16:creationId xmlns:a16="http://schemas.microsoft.com/office/drawing/2014/main" id="{8F0455C5-2D9C-7BC4-79F5-D680403371BD}"/>
              </a:ext>
              <a:ext uri="{C183D7F6-B498-43B3-948B-1728B52AA6E4}">
                <adec:decorative xmlns:adec="http://schemas.microsoft.com/office/drawing/2017/decorative" val="1"/>
              </a:ext>
            </a:extLst>
          </p:cNvPr>
          <p:cNvSpPr/>
          <p:nvPr/>
        </p:nvSpPr>
        <p:spPr>
          <a:xfrm>
            <a:off x="9333024" y="2772841"/>
            <a:ext cx="1961112" cy="3608852"/>
          </a:xfrm>
          <a:custGeom>
            <a:avLst/>
            <a:gdLst>
              <a:gd name="connsiteX0" fmla="*/ 281654 w 715994"/>
              <a:gd name="connsiteY0" fmla="*/ 1487614 h 1487614"/>
              <a:gd name="connsiteX1" fmla="*/ 148018 w 715994"/>
              <a:gd name="connsiteY1" fmla="*/ 1132237 h 1487614"/>
              <a:gd name="connsiteX2" fmla="*/ 281654 w 715994"/>
              <a:gd name="connsiteY2" fmla="*/ 572548 h 1487614"/>
              <a:gd name="connsiteX3" fmla="*/ 415290 w 715994"/>
              <a:gd name="connsiteY3" fmla="*/ 593408 h 1487614"/>
              <a:gd name="connsiteX4" fmla="*/ 357950 w 715994"/>
              <a:gd name="connsiteY4" fmla="*/ 915067 h 1487614"/>
              <a:gd name="connsiteX5" fmla="*/ 459867 w 715994"/>
              <a:gd name="connsiteY5" fmla="*/ 853630 h 1487614"/>
              <a:gd name="connsiteX6" fmla="*/ 499586 w 715994"/>
              <a:gd name="connsiteY6" fmla="*/ 947166 h 1487614"/>
              <a:gd name="connsiteX7" fmla="*/ 581311 w 715994"/>
              <a:gd name="connsiteY7" fmla="*/ 907066 h 1487614"/>
              <a:gd name="connsiteX8" fmla="*/ 613696 w 715994"/>
              <a:gd name="connsiteY8" fmla="*/ 981742 h 1487614"/>
              <a:gd name="connsiteX9" fmla="*/ 676084 w 715994"/>
              <a:gd name="connsiteY9" fmla="*/ 961263 h 1487614"/>
              <a:gd name="connsiteX10" fmla="*/ 715994 w 715994"/>
              <a:gd name="connsiteY10" fmla="*/ 1019175 h 1487614"/>
              <a:gd name="connsiteX11" fmla="*/ 715994 w 715994"/>
              <a:gd name="connsiteY11" fmla="*/ 1132142 h 1487614"/>
              <a:gd name="connsiteX12" fmla="*/ 600837 w 715994"/>
              <a:gd name="connsiteY12" fmla="*/ 1247299 h 1487614"/>
              <a:gd name="connsiteX13" fmla="*/ 115157 w 715994"/>
              <a:gd name="connsiteY13" fmla="*/ 1247299 h 1487614"/>
              <a:gd name="connsiteX14" fmla="*/ 0 w 715994"/>
              <a:gd name="connsiteY14" fmla="*/ 1132142 h 1487614"/>
              <a:gd name="connsiteX15" fmla="*/ 0 w 715994"/>
              <a:gd name="connsiteY15" fmla="*/ 115157 h 1487614"/>
              <a:gd name="connsiteX16" fmla="*/ 115157 w 715994"/>
              <a:gd name="connsiteY16" fmla="*/ 0 h 1487614"/>
              <a:gd name="connsiteX17" fmla="*/ 600837 w 715994"/>
              <a:gd name="connsiteY17" fmla="*/ 0 h 1487614"/>
              <a:gd name="connsiteX18" fmla="*/ 715994 w 715994"/>
              <a:gd name="connsiteY18" fmla="*/ 115157 h 1487614"/>
              <a:gd name="connsiteX19" fmla="*/ 715994 w 715994"/>
              <a:gd name="connsiteY19" fmla="*/ 785051 h 1487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15994" h="1487614">
                <a:moveTo>
                  <a:pt x="281654" y="1487614"/>
                </a:moveTo>
                <a:cubicBezTo>
                  <a:pt x="281654" y="1487614"/>
                  <a:pt x="148018" y="1378648"/>
                  <a:pt x="148018" y="1132237"/>
                </a:cubicBezTo>
                <a:cubicBezTo>
                  <a:pt x="148018" y="885825"/>
                  <a:pt x="235744" y="685324"/>
                  <a:pt x="281654" y="572548"/>
                </a:cubicBezTo>
                <a:cubicBezTo>
                  <a:pt x="327565" y="459772"/>
                  <a:pt x="436150" y="493205"/>
                  <a:pt x="415290" y="593408"/>
                </a:cubicBezTo>
                <a:cubicBezTo>
                  <a:pt x="394430" y="693610"/>
                  <a:pt x="357950" y="915067"/>
                  <a:pt x="357950" y="915067"/>
                </a:cubicBezTo>
                <a:cubicBezTo>
                  <a:pt x="357950" y="915067"/>
                  <a:pt x="402812" y="834295"/>
                  <a:pt x="459867" y="853630"/>
                </a:cubicBezTo>
                <a:cubicBezTo>
                  <a:pt x="516922" y="873062"/>
                  <a:pt x="499586" y="947166"/>
                  <a:pt x="499586" y="947166"/>
                </a:cubicBezTo>
                <a:cubicBezTo>
                  <a:pt x="499586" y="947166"/>
                  <a:pt x="535686" y="888016"/>
                  <a:pt x="581311" y="907066"/>
                </a:cubicBezTo>
                <a:cubicBezTo>
                  <a:pt x="626935" y="926116"/>
                  <a:pt x="613696" y="981742"/>
                  <a:pt x="613696" y="981742"/>
                </a:cubicBezTo>
                <a:cubicBezTo>
                  <a:pt x="613696" y="981742"/>
                  <a:pt x="641223" y="949071"/>
                  <a:pt x="676084" y="961263"/>
                </a:cubicBezTo>
                <a:cubicBezTo>
                  <a:pt x="709803" y="972979"/>
                  <a:pt x="715994" y="1019175"/>
                  <a:pt x="715994" y="1019175"/>
                </a:cubicBezTo>
                <a:lnTo>
                  <a:pt x="715994" y="1132142"/>
                </a:lnTo>
                <a:cubicBezTo>
                  <a:pt x="715994" y="1195768"/>
                  <a:pt x="664464" y="1247299"/>
                  <a:pt x="600837" y="1247299"/>
                </a:cubicBezTo>
                <a:lnTo>
                  <a:pt x="115157" y="1247299"/>
                </a:lnTo>
                <a:cubicBezTo>
                  <a:pt x="51530" y="1247299"/>
                  <a:pt x="0" y="1195768"/>
                  <a:pt x="0" y="1132142"/>
                </a:cubicBezTo>
                <a:lnTo>
                  <a:pt x="0" y="115157"/>
                </a:lnTo>
                <a:cubicBezTo>
                  <a:pt x="0" y="51530"/>
                  <a:pt x="51530" y="0"/>
                  <a:pt x="115157" y="0"/>
                </a:cubicBezTo>
                <a:lnTo>
                  <a:pt x="600837" y="0"/>
                </a:lnTo>
                <a:cubicBezTo>
                  <a:pt x="664464" y="0"/>
                  <a:pt x="715994" y="51530"/>
                  <a:pt x="715994" y="115157"/>
                </a:cubicBezTo>
                <a:lnTo>
                  <a:pt x="715994" y="785051"/>
                </a:lnTo>
              </a:path>
            </a:pathLst>
          </a:custGeom>
          <a:noFill/>
          <a:ln w="25400" cap="rnd">
            <a:solidFill>
              <a:schemeClr val="accent1"/>
            </a:solidFill>
            <a:prstDash val="solid"/>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228600"/>
            <a:endParaRPr lang="en-US" sz="900">
              <a:solidFill>
                <a:srgbClr val="343636"/>
              </a:solidFill>
              <a:latin typeface="Figtree"/>
            </a:endParaRPr>
          </a:p>
        </p:txBody>
      </p:sp>
    </p:spTree>
    <p:extLst>
      <p:ext uri="{BB962C8B-B14F-4D97-AF65-F5344CB8AC3E}">
        <p14:creationId xmlns:p14="http://schemas.microsoft.com/office/powerpoint/2010/main" val="3471706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4FAC5-4FDC-9191-5ED6-1DEDC6B07A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B2A42F-EE5B-8C53-461E-70E61FAFA362}"/>
              </a:ext>
            </a:extLst>
          </p:cNvPr>
          <p:cNvSpPr>
            <a:spLocks noGrp="1"/>
          </p:cNvSpPr>
          <p:nvPr>
            <p:ph type="ctrTitle"/>
          </p:nvPr>
        </p:nvSpPr>
        <p:spPr/>
        <p:txBody>
          <a:bodyPr/>
          <a:lstStyle/>
          <a:p>
            <a:r>
              <a:rPr lang="en-US"/>
              <a:t>Requirement</a:t>
            </a:r>
            <a:br>
              <a:rPr lang="en-US"/>
            </a:br>
            <a:r>
              <a:rPr lang="en-US"/>
              <a:t>Due Date Options</a:t>
            </a:r>
          </a:p>
        </p:txBody>
      </p:sp>
      <p:sp>
        <p:nvSpPr>
          <p:cNvPr id="3" name="Text Placeholder 2">
            <a:extLst>
              <a:ext uri="{FF2B5EF4-FFF2-40B4-BE49-F238E27FC236}">
                <a16:creationId xmlns:a16="http://schemas.microsoft.com/office/drawing/2014/main" id="{396859D8-4B1C-44AA-EFF2-F03B36A4A545}"/>
              </a:ext>
            </a:extLst>
          </p:cNvPr>
          <p:cNvSpPr>
            <a:spLocks noGrp="1"/>
          </p:cNvSpPr>
          <p:nvPr>
            <p:ph type="body" sz="quarter" idx="10"/>
          </p:nvPr>
        </p:nvSpPr>
        <p:spPr/>
        <p:txBody>
          <a:bodyPr anchor="ctr">
            <a:normAutofit/>
          </a:bodyPr>
          <a:lstStyle/>
          <a:p>
            <a:r>
              <a:rPr lang="en-US" sz="2400"/>
              <a:t>Dates</a:t>
            </a:r>
          </a:p>
        </p:txBody>
      </p:sp>
    </p:spTree>
    <p:extLst>
      <p:ext uri="{BB962C8B-B14F-4D97-AF65-F5344CB8AC3E}">
        <p14:creationId xmlns:p14="http://schemas.microsoft.com/office/powerpoint/2010/main" val="3035292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F95A9-5CCF-5B2A-4BC7-AE5D9EC59066}"/>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182F0421-B2FA-6C2E-FA91-E0895CDCB8D7}"/>
              </a:ext>
            </a:extLst>
          </p:cNvPr>
          <p:cNvSpPr>
            <a:spLocks noGrp="1"/>
          </p:cNvSpPr>
          <p:nvPr>
            <p:ph type="title"/>
          </p:nvPr>
        </p:nvSpPr>
        <p:spPr/>
        <p:txBody>
          <a:bodyPr/>
          <a:lstStyle/>
          <a:p>
            <a:r>
              <a:rPr lang="en-US"/>
              <a:t>Initial Due Date Information</a:t>
            </a:r>
          </a:p>
        </p:txBody>
      </p:sp>
      <p:sp>
        <p:nvSpPr>
          <p:cNvPr id="43" name="Content Placeholder 6">
            <a:extLst>
              <a:ext uri="{FF2B5EF4-FFF2-40B4-BE49-F238E27FC236}">
                <a16:creationId xmlns:a16="http://schemas.microsoft.com/office/drawing/2014/main" id="{8DAFDA22-043D-2DFE-5D93-05F22EF4305E}"/>
              </a:ext>
            </a:extLst>
          </p:cNvPr>
          <p:cNvSpPr>
            <a:spLocks noGrp="1"/>
          </p:cNvSpPr>
          <p:nvPr>
            <p:ph sz="half" idx="1"/>
          </p:nvPr>
        </p:nvSpPr>
        <p:spPr>
          <a:xfrm>
            <a:off x="767556" y="1313557"/>
            <a:ext cx="6588140" cy="4863406"/>
          </a:xfrm>
        </p:spPr>
        <p:txBody>
          <a:bodyPr vert="horz" lIns="91440" tIns="45720" rIns="91440" bIns="45720" rtlCol="0" anchor="t">
            <a:noAutofit/>
          </a:bodyPr>
          <a:lstStyle/>
          <a:p>
            <a:pPr marL="350520" indent="-342900">
              <a:buFont typeface="+mj-lt"/>
              <a:buAutoNum type="arabicParenR"/>
            </a:pPr>
            <a:r>
              <a:rPr lang="en-US" b="1"/>
              <a:t>Immediate - </a:t>
            </a:r>
            <a:r>
              <a:rPr lang="en-US"/>
              <a:t>The requirement is due to be completed as soon as a filter in a requirement plan is true for the employee, application, client, client placement, placement or program plan.</a:t>
            </a:r>
          </a:p>
          <a:p>
            <a:pPr marL="350520" indent="-342900">
              <a:buFont typeface="+mj-lt"/>
              <a:buAutoNum type="arabicParenR"/>
            </a:pPr>
            <a:r>
              <a:rPr lang="en-US" b="1"/>
              <a:t>Date Property - </a:t>
            </a:r>
            <a:r>
              <a:rPr lang="en-US"/>
              <a:t>The requirement is due to be completed X days, weeks, months or years (based on Initial Due Date Timespan Type and Value) after the date set in the date property selected in the Initial Due Date Property. </a:t>
            </a:r>
            <a:r>
              <a:rPr lang="en-US" i="1"/>
              <a:t>NOTE: the property must be populated or the status will be "error".</a:t>
            </a:r>
            <a:endParaRPr lang="en-US" i="1">
              <a:cs typeface="Segoe UI"/>
            </a:endParaRPr>
          </a:p>
          <a:p>
            <a:pPr marL="350520" indent="-342900">
              <a:buFont typeface="+mj-lt"/>
              <a:buAutoNum type="arabicParenR"/>
            </a:pPr>
            <a:r>
              <a:rPr lang="en-US" b="1"/>
              <a:t>Effective Date -</a:t>
            </a:r>
            <a:r>
              <a:rPr lang="en-US"/>
              <a:t> The requirement is due to be completed X days, weeks, months or years (based on Initial Due Date Timespan Type and Value) after the date a filter in a requirement plan is true for the employee, application, client, client placement, placement or program plan.</a:t>
            </a:r>
            <a:endParaRPr lang="en-US">
              <a:cs typeface="Segoe UI"/>
            </a:endParaRPr>
          </a:p>
          <a:p>
            <a:pPr marL="350838" indent="-342900">
              <a:buFont typeface="+mj-lt"/>
              <a:buAutoNum type="arabicParenR"/>
            </a:pPr>
            <a:endParaRPr lang="en-US"/>
          </a:p>
          <a:p>
            <a:pPr marL="186531" lvl="1" indent="0">
              <a:buNone/>
            </a:pPr>
            <a:endParaRPr lang="en-VE"/>
          </a:p>
        </p:txBody>
      </p:sp>
      <p:pic>
        <p:nvPicPr>
          <p:cNvPr id="5" name="Picture 4">
            <a:extLst>
              <a:ext uri="{FF2B5EF4-FFF2-40B4-BE49-F238E27FC236}">
                <a16:creationId xmlns:a16="http://schemas.microsoft.com/office/drawing/2014/main" id="{C3D5AD69-810D-A174-8412-0B16F1C6C5FF}"/>
              </a:ext>
            </a:extLst>
          </p:cNvPr>
          <p:cNvPicPr>
            <a:picLocks noChangeAspect="1"/>
          </p:cNvPicPr>
          <p:nvPr/>
        </p:nvPicPr>
        <p:blipFill>
          <a:blip r:embed="rId2"/>
          <a:stretch>
            <a:fillRect/>
          </a:stretch>
        </p:blipFill>
        <p:spPr>
          <a:xfrm>
            <a:off x="7734022" y="1310722"/>
            <a:ext cx="3380510" cy="2492297"/>
          </a:xfrm>
          <a:prstGeom prst="rect">
            <a:avLst/>
          </a:prstGeom>
          <a:ln w="12700">
            <a:solidFill>
              <a:schemeClr val="tx1"/>
            </a:solidFill>
          </a:ln>
        </p:spPr>
      </p:pic>
      <p:pic>
        <p:nvPicPr>
          <p:cNvPr id="7" name="Picture 6">
            <a:extLst>
              <a:ext uri="{FF2B5EF4-FFF2-40B4-BE49-F238E27FC236}">
                <a16:creationId xmlns:a16="http://schemas.microsoft.com/office/drawing/2014/main" id="{DF578D36-5460-6924-FC58-188100B21F57}"/>
              </a:ext>
            </a:extLst>
          </p:cNvPr>
          <p:cNvPicPr>
            <a:picLocks noChangeAspect="1"/>
          </p:cNvPicPr>
          <p:nvPr/>
        </p:nvPicPr>
        <p:blipFill>
          <a:blip r:embed="rId3"/>
          <a:stretch>
            <a:fillRect/>
          </a:stretch>
        </p:blipFill>
        <p:spPr>
          <a:xfrm>
            <a:off x="7734022" y="4119419"/>
            <a:ext cx="3380510" cy="1942281"/>
          </a:xfrm>
          <a:prstGeom prst="rect">
            <a:avLst/>
          </a:prstGeom>
          <a:ln w="12700">
            <a:solidFill>
              <a:schemeClr val="tx1"/>
            </a:solidFill>
          </a:ln>
        </p:spPr>
      </p:pic>
      <p:sp>
        <p:nvSpPr>
          <p:cNvPr id="10" name="Oval 9">
            <a:extLst>
              <a:ext uri="{FF2B5EF4-FFF2-40B4-BE49-F238E27FC236}">
                <a16:creationId xmlns:a16="http://schemas.microsoft.com/office/drawing/2014/main" id="{BD3C957A-3533-8D00-54B1-171967E50711}"/>
              </a:ext>
            </a:extLst>
          </p:cNvPr>
          <p:cNvSpPr/>
          <p:nvPr/>
        </p:nvSpPr>
        <p:spPr>
          <a:xfrm>
            <a:off x="7586384" y="2636666"/>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2</a:t>
            </a:r>
          </a:p>
        </p:txBody>
      </p:sp>
      <p:sp>
        <p:nvSpPr>
          <p:cNvPr id="11" name="Oval 10">
            <a:extLst>
              <a:ext uri="{FF2B5EF4-FFF2-40B4-BE49-F238E27FC236}">
                <a16:creationId xmlns:a16="http://schemas.microsoft.com/office/drawing/2014/main" id="{25CD92D3-62C5-A2FD-D278-02C5057A20DD}"/>
              </a:ext>
            </a:extLst>
          </p:cNvPr>
          <p:cNvSpPr/>
          <p:nvPr/>
        </p:nvSpPr>
        <p:spPr>
          <a:xfrm>
            <a:off x="7586383" y="4808181"/>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3</a:t>
            </a:r>
          </a:p>
        </p:txBody>
      </p:sp>
    </p:spTree>
    <p:extLst>
      <p:ext uri="{BB962C8B-B14F-4D97-AF65-F5344CB8AC3E}">
        <p14:creationId xmlns:p14="http://schemas.microsoft.com/office/powerpoint/2010/main" val="1361619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5BE4B-F421-A4C2-58FE-7C3B2D07E70E}"/>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6B18AF4E-6D74-AE0F-DF38-072DD5FBD22B}"/>
              </a:ext>
            </a:extLst>
          </p:cNvPr>
          <p:cNvSpPr>
            <a:spLocks noGrp="1"/>
          </p:cNvSpPr>
          <p:nvPr>
            <p:ph type="title"/>
          </p:nvPr>
        </p:nvSpPr>
        <p:spPr/>
        <p:txBody>
          <a:bodyPr/>
          <a:lstStyle/>
          <a:p>
            <a:r>
              <a:rPr lang="en-US"/>
              <a:t>Next Due Date Information</a:t>
            </a:r>
          </a:p>
        </p:txBody>
      </p:sp>
      <p:sp>
        <p:nvSpPr>
          <p:cNvPr id="43" name="Content Placeholder 6">
            <a:extLst>
              <a:ext uri="{FF2B5EF4-FFF2-40B4-BE49-F238E27FC236}">
                <a16:creationId xmlns:a16="http://schemas.microsoft.com/office/drawing/2014/main" id="{C682133A-AA67-944D-4DE4-D7E31164E7C6}"/>
              </a:ext>
            </a:extLst>
          </p:cNvPr>
          <p:cNvSpPr>
            <a:spLocks noGrp="1"/>
          </p:cNvSpPr>
          <p:nvPr>
            <p:ph sz="half" idx="1"/>
          </p:nvPr>
        </p:nvSpPr>
        <p:spPr>
          <a:xfrm>
            <a:off x="767556" y="1360449"/>
            <a:ext cx="6353679" cy="4816514"/>
          </a:xfrm>
        </p:spPr>
        <p:txBody>
          <a:bodyPr/>
          <a:lstStyle/>
          <a:p>
            <a:pPr marL="350838" indent="-342900">
              <a:buFont typeface="+mj-lt"/>
              <a:buAutoNum type="arabicPeriod"/>
            </a:pPr>
            <a:r>
              <a:rPr lang="en-US" sz="1600" b="1"/>
              <a:t>Last Fulfilled Date - </a:t>
            </a:r>
            <a:r>
              <a:rPr lang="en-US" sz="1600"/>
              <a:t>The next due date will be calculated based on the date it was fulfilled last and the next due date timespan type and value.</a:t>
            </a:r>
          </a:p>
          <a:p>
            <a:pPr marL="350838" indent="-342900">
              <a:buFont typeface="+mj-lt"/>
              <a:buAutoNum type="arabicPeriod"/>
            </a:pPr>
            <a:r>
              <a:rPr lang="en-US" sz="1600" b="1"/>
              <a:t>Manual Expiration Date - </a:t>
            </a:r>
            <a:r>
              <a:rPr lang="en-US" sz="1600"/>
              <a:t>The user will enter the next due date when they complete the requirement.</a:t>
            </a:r>
          </a:p>
          <a:p>
            <a:pPr marL="350838" indent="-342900">
              <a:buFont typeface="+mj-lt"/>
              <a:buAutoNum type="arabicPeriod"/>
            </a:pPr>
            <a:r>
              <a:rPr lang="en-US" sz="1600" b="1"/>
              <a:t>Frequency - </a:t>
            </a:r>
            <a:r>
              <a:rPr lang="en-US" sz="1600"/>
              <a:t>The next due date will be based on the frequency selected.</a:t>
            </a:r>
          </a:p>
          <a:p>
            <a:pPr marL="350838" indent="-342900">
              <a:buFont typeface="+mj-lt"/>
              <a:buAutoNum type="arabicPeriod"/>
            </a:pPr>
            <a:r>
              <a:rPr lang="en-US" sz="1600" b="1"/>
              <a:t>One Time - </a:t>
            </a:r>
            <a:r>
              <a:rPr lang="en-US" sz="1600"/>
              <a:t>The requirement only had to be completed once and is not recurring.</a:t>
            </a:r>
          </a:p>
          <a:p>
            <a:pPr marL="350838" indent="-342900">
              <a:buFont typeface="+mj-lt"/>
              <a:buAutoNum type="arabicParenR"/>
            </a:pPr>
            <a:endParaRPr lang="en-US"/>
          </a:p>
          <a:p>
            <a:pPr marL="350838" indent="-342900">
              <a:buFont typeface="+mj-lt"/>
              <a:buAutoNum type="arabicParenR"/>
            </a:pPr>
            <a:endParaRPr lang="en-US"/>
          </a:p>
          <a:p>
            <a:pPr marL="186531" lvl="1" indent="0">
              <a:buNone/>
            </a:pPr>
            <a:endParaRPr lang="en-VE"/>
          </a:p>
        </p:txBody>
      </p:sp>
      <p:pic>
        <p:nvPicPr>
          <p:cNvPr id="6" name="Picture 5">
            <a:extLst>
              <a:ext uri="{FF2B5EF4-FFF2-40B4-BE49-F238E27FC236}">
                <a16:creationId xmlns:a16="http://schemas.microsoft.com/office/drawing/2014/main" id="{DB23F945-65F4-0890-0F4A-72F5EC76D085}"/>
              </a:ext>
            </a:extLst>
          </p:cNvPr>
          <p:cNvPicPr>
            <a:picLocks noChangeAspect="1"/>
          </p:cNvPicPr>
          <p:nvPr/>
        </p:nvPicPr>
        <p:blipFill>
          <a:blip r:embed="rId2"/>
          <a:stretch>
            <a:fillRect/>
          </a:stretch>
        </p:blipFill>
        <p:spPr>
          <a:xfrm>
            <a:off x="7490027" y="1472307"/>
            <a:ext cx="3783273" cy="1978337"/>
          </a:xfrm>
          <a:prstGeom prst="rect">
            <a:avLst/>
          </a:prstGeom>
          <a:ln w="12700">
            <a:solidFill>
              <a:schemeClr val="tx1"/>
            </a:solidFill>
          </a:ln>
        </p:spPr>
      </p:pic>
      <p:pic>
        <p:nvPicPr>
          <p:cNvPr id="9" name="Picture 8">
            <a:extLst>
              <a:ext uri="{FF2B5EF4-FFF2-40B4-BE49-F238E27FC236}">
                <a16:creationId xmlns:a16="http://schemas.microsoft.com/office/drawing/2014/main" id="{F12C55CF-6ACA-27AB-54BA-324AEE93C8FC}"/>
              </a:ext>
            </a:extLst>
          </p:cNvPr>
          <p:cNvPicPr>
            <a:picLocks noChangeAspect="1"/>
          </p:cNvPicPr>
          <p:nvPr/>
        </p:nvPicPr>
        <p:blipFill>
          <a:blip r:embed="rId3"/>
          <a:stretch>
            <a:fillRect/>
          </a:stretch>
        </p:blipFill>
        <p:spPr>
          <a:xfrm>
            <a:off x="7490027" y="3696227"/>
            <a:ext cx="3783273" cy="2228609"/>
          </a:xfrm>
          <a:prstGeom prst="rect">
            <a:avLst/>
          </a:prstGeom>
          <a:ln w="12700">
            <a:solidFill>
              <a:schemeClr val="tx1"/>
            </a:solidFill>
          </a:ln>
        </p:spPr>
      </p:pic>
      <p:sp>
        <p:nvSpPr>
          <p:cNvPr id="12" name="Oval 11">
            <a:extLst>
              <a:ext uri="{FF2B5EF4-FFF2-40B4-BE49-F238E27FC236}">
                <a16:creationId xmlns:a16="http://schemas.microsoft.com/office/drawing/2014/main" id="{D401894E-1022-CF0C-9B2C-361210CC9034}"/>
              </a:ext>
            </a:extLst>
          </p:cNvPr>
          <p:cNvSpPr/>
          <p:nvPr/>
        </p:nvSpPr>
        <p:spPr>
          <a:xfrm>
            <a:off x="7272346" y="4281709"/>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3</a:t>
            </a:r>
          </a:p>
        </p:txBody>
      </p:sp>
      <p:sp>
        <p:nvSpPr>
          <p:cNvPr id="13" name="Oval 12">
            <a:extLst>
              <a:ext uri="{FF2B5EF4-FFF2-40B4-BE49-F238E27FC236}">
                <a16:creationId xmlns:a16="http://schemas.microsoft.com/office/drawing/2014/main" id="{F8106FAB-69E9-A455-2258-9FC9F6340479}"/>
              </a:ext>
            </a:extLst>
          </p:cNvPr>
          <p:cNvSpPr/>
          <p:nvPr/>
        </p:nvSpPr>
        <p:spPr>
          <a:xfrm>
            <a:off x="7272345" y="2132330"/>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1</a:t>
            </a:r>
          </a:p>
        </p:txBody>
      </p:sp>
    </p:spTree>
    <p:extLst>
      <p:ext uri="{BB962C8B-B14F-4D97-AF65-F5344CB8AC3E}">
        <p14:creationId xmlns:p14="http://schemas.microsoft.com/office/powerpoint/2010/main" val="1115094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06644-C552-6870-6B12-5F32AF0FC0DB}"/>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B3618AA3-F25D-3BE3-EDFC-D45AE56DEA25}"/>
              </a:ext>
            </a:extLst>
          </p:cNvPr>
          <p:cNvSpPr>
            <a:spLocks noGrp="1"/>
          </p:cNvSpPr>
          <p:nvPr>
            <p:ph type="title"/>
          </p:nvPr>
        </p:nvSpPr>
        <p:spPr/>
        <p:txBody>
          <a:bodyPr/>
          <a:lstStyle/>
          <a:p>
            <a:r>
              <a:rPr lang="en-US"/>
              <a:t>Frequencies</a:t>
            </a:r>
          </a:p>
        </p:txBody>
      </p:sp>
      <p:sp>
        <p:nvSpPr>
          <p:cNvPr id="43" name="Content Placeholder 6">
            <a:extLst>
              <a:ext uri="{FF2B5EF4-FFF2-40B4-BE49-F238E27FC236}">
                <a16:creationId xmlns:a16="http://schemas.microsoft.com/office/drawing/2014/main" id="{6EB29C5F-5C92-57E8-831A-DF362E773411}"/>
              </a:ext>
            </a:extLst>
          </p:cNvPr>
          <p:cNvSpPr>
            <a:spLocks noGrp="1"/>
          </p:cNvSpPr>
          <p:nvPr>
            <p:ph sz="half" idx="1"/>
          </p:nvPr>
        </p:nvSpPr>
        <p:spPr>
          <a:xfrm>
            <a:off x="781246" y="1360449"/>
            <a:ext cx="9757445" cy="4816514"/>
          </a:xfrm>
        </p:spPr>
        <p:txBody>
          <a:bodyPr/>
          <a:lstStyle/>
          <a:p>
            <a:r>
              <a:rPr lang="en-US" sz="1600"/>
              <a:t>If </a:t>
            </a:r>
            <a:r>
              <a:rPr lang="en-US" sz="1600" b="1"/>
              <a:t>Frequency </a:t>
            </a:r>
            <a:r>
              <a:rPr lang="en-US" sz="1600"/>
              <a:t>is selected as the Next Due Date, a list of frequencies set up in the system will appear. These set up items can be found under Employee Care or Client Care Setup. They are found in the </a:t>
            </a:r>
            <a:r>
              <a:rPr lang="en-US" sz="1600" b="1"/>
              <a:t>Tasks </a:t>
            </a:r>
            <a:r>
              <a:rPr lang="en-US" sz="1600"/>
              <a:t>section. </a:t>
            </a:r>
          </a:p>
          <a:p>
            <a:r>
              <a:rPr lang="en-US" sz="1600"/>
              <a:t>To set up a new frequency, click the </a:t>
            </a:r>
            <a:r>
              <a:rPr lang="en-US" sz="1600" b="1"/>
              <a:t>+. </a:t>
            </a:r>
            <a:r>
              <a:rPr lang="en-US" sz="1600"/>
              <a:t>A description is required and then a recurrence must be set up. 	</a:t>
            </a:r>
          </a:p>
          <a:p>
            <a:pPr marL="350838" indent="-342900">
              <a:buFont typeface="+mj-lt"/>
              <a:buAutoNum type="arabicParenR"/>
            </a:pPr>
            <a:endParaRPr lang="en-US"/>
          </a:p>
          <a:p>
            <a:pPr marL="186531" lvl="1" indent="0">
              <a:buNone/>
            </a:pPr>
            <a:endParaRPr lang="en-VE"/>
          </a:p>
        </p:txBody>
      </p:sp>
      <p:pic>
        <p:nvPicPr>
          <p:cNvPr id="5" name="Picture 4">
            <a:extLst>
              <a:ext uri="{FF2B5EF4-FFF2-40B4-BE49-F238E27FC236}">
                <a16:creationId xmlns:a16="http://schemas.microsoft.com/office/drawing/2014/main" id="{A96CCC5E-09A4-6641-9C92-EB9E2B2043E4}"/>
              </a:ext>
            </a:extLst>
          </p:cNvPr>
          <p:cNvPicPr>
            <a:picLocks noChangeAspect="1"/>
          </p:cNvPicPr>
          <p:nvPr/>
        </p:nvPicPr>
        <p:blipFill>
          <a:blip r:embed="rId2"/>
          <a:stretch>
            <a:fillRect/>
          </a:stretch>
        </p:blipFill>
        <p:spPr>
          <a:xfrm>
            <a:off x="840703" y="3148753"/>
            <a:ext cx="3305976" cy="1896552"/>
          </a:xfrm>
          <a:prstGeom prst="rect">
            <a:avLst/>
          </a:prstGeom>
          <a:ln w="12700">
            <a:solidFill>
              <a:schemeClr val="tx1"/>
            </a:solidFill>
          </a:ln>
        </p:spPr>
      </p:pic>
      <p:pic>
        <p:nvPicPr>
          <p:cNvPr id="11" name="Picture 10">
            <a:extLst>
              <a:ext uri="{FF2B5EF4-FFF2-40B4-BE49-F238E27FC236}">
                <a16:creationId xmlns:a16="http://schemas.microsoft.com/office/drawing/2014/main" id="{5CFF3A28-F2FF-2AFE-4918-432EFD0EF3F4}"/>
              </a:ext>
            </a:extLst>
          </p:cNvPr>
          <p:cNvPicPr>
            <a:picLocks noChangeAspect="1"/>
          </p:cNvPicPr>
          <p:nvPr/>
        </p:nvPicPr>
        <p:blipFill>
          <a:blip r:embed="rId3"/>
          <a:stretch>
            <a:fillRect/>
          </a:stretch>
        </p:blipFill>
        <p:spPr>
          <a:xfrm>
            <a:off x="3030396" y="3996704"/>
            <a:ext cx="3104629" cy="1260038"/>
          </a:xfrm>
          <a:prstGeom prst="rect">
            <a:avLst/>
          </a:prstGeom>
          <a:ln w="12700">
            <a:solidFill>
              <a:schemeClr val="tx1"/>
            </a:solidFill>
          </a:ln>
        </p:spPr>
      </p:pic>
      <p:pic>
        <p:nvPicPr>
          <p:cNvPr id="15" name="Picture 14">
            <a:extLst>
              <a:ext uri="{FF2B5EF4-FFF2-40B4-BE49-F238E27FC236}">
                <a16:creationId xmlns:a16="http://schemas.microsoft.com/office/drawing/2014/main" id="{C1B15EF2-E449-4628-80DB-A440E5B031BE}"/>
              </a:ext>
            </a:extLst>
          </p:cNvPr>
          <p:cNvPicPr>
            <a:picLocks noChangeAspect="1"/>
          </p:cNvPicPr>
          <p:nvPr/>
        </p:nvPicPr>
        <p:blipFill>
          <a:blip r:embed="rId4"/>
          <a:stretch>
            <a:fillRect/>
          </a:stretch>
        </p:blipFill>
        <p:spPr>
          <a:xfrm>
            <a:off x="6617493" y="2766436"/>
            <a:ext cx="3760684" cy="3532764"/>
          </a:xfrm>
          <a:prstGeom prst="rect">
            <a:avLst/>
          </a:prstGeom>
          <a:ln w="12700">
            <a:solidFill>
              <a:schemeClr val="tx1"/>
            </a:solidFill>
          </a:ln>
        </p:spPr>
      </p:pic>
    </p:spTree>
    <p:extLst>
      <p:ext uri="{BB962C8B-B14F-4D97-AF65-F5344CB8AC3E}">
        <p14:creationId xmlns:p14="http://schemas.microsoft.com/office/powerpoint/2010/main" val="2514899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17BF9-977D-D8B8-A205-DF0CCD956985}"/>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F2106AD-5863-4EAE-6983-30FC96B3F0E6}"/>
              </a:ext>
            </a:extLst>
          </p:cNvPr>
          <p:cNvSpPr>
            <a:spLocks noGrp="1"/>
          </p:cNvSpPr>
          <p:nvPr>
            <p:ph type="body" sz="quarter" idx="17"/>
          </p:nvPr>
        </p:nvSpPr>
        <p:spPr>
          <a:xfrm>
            <a:off x="4023360" y="1599112"/>
            <a:ext cx="7552944" cy="2341952"/>
          </a:xfrm>
        </p:spPr>
        <p:txBody>
          <a:bodyPr>
            <a:noAutofit/>
          </a:bodyPr>
          <a:lstStyle/>
          <a:p>
            <a:pPr algn="l">
              <a:lnSpc>
                <a:spcPts val="2700"/>
              </a:lnSpc>
            </a:pPr>
            <a:r>
              <a:rPr lang="en-US" b="1">
                <a:latin typeface="Lato" panose="020F0502020204030203" pitchFamily="34" charset="0"/>
                <a:ea typeface="Lato" panose="020F0502020204030203" pitchFamily="34" charset="0"/>
                <a:cs typeface="Lato" panose="020F0502020204030203" pitchFamily="34" charset="0"/>
              </a:rPr>
              <a:t>Kim Barboza, Product Owner and Technology Manager</a:t>
            </a:r>
          </a:p>
          <a:p>
            <a:pPr algn="l">
              <a:lnSpc>
                <a:spcPts val="2700"/>
              </a:lnSpc>
            </a:pPr>
            <a:r>
              <a:rPr lang="en-US">
                <a:latin typeface="Lato" panose="020F0502020204030203" pitchFamily="34" charset="0"/>
                <a:ea typeface="Lato" panose="020F0502020204030203" pitchFamily="34" charset="0"/>
                <a:cs typeface="Lato" panose="020F0502020204030203" pitchFamily="34" charset="0"/>
              </a:rPr>
              <a:t>How long have you been with HHA? </a:t>
            </a:r>
            <a:r>
              <a:rPr lang="en-US" i="1">
                <a:latin typeface="Lato" panose="020F0502020204030203" pitchFamily="34" charset="0"/>
                <a:ea typeface="Lato" panose="020F0502020204030203" pitchFamily="34" charset="0"/>
                <a:cs typeface="Lato" panose="020F0502020204030203" pitchFamily="34" charset="0"/>
              </a:rPr>
              <a:t>8 years</a:t>
            </a:r>
          </a:p>
          <a:p>
            <a:pPr algn="l">
              <a:lnSpc>
                <a:spcPts val="2700"/>
              </a:lnSpc>
            </a:pPr>
            <a:r>
              <a:rPr lang="en-US">
                <a:latin typeface="Lato" panose="020F0502020204030203" pitchFamily="34" charset="0"/>
                <a:ea typeface="Lato" panose="020F0502020204030203" pitchFamily="34" charset="0"/>
                <a:cs typeface="Lato" panose="020F0502020204030203" pitchFamily="34" charset="0"/>
              </a:rPr>
              <a:t>Favorite part of the software? </a:t>
            </a:r>
            <a:r>
              <a:rPr lang="en-US" i="1">
                <a:latin typeface="Lato" panose="020F0502020204030203" pitchFamily="34" charset="0"/>
                <a:ea typeface="Lato" panose="020F0502020204030203" pitchFamily="34" charset="0"/>
                <a:cs typeface="Lato" panose="020F0502020204030203" pitchFamily="34" charset="0"/>
              </a:rPr>
              <a:t>Configuring requirements</a:t>
            </a:r>
          </a:p>
          <a:p>
            <a:pPr algn="l">
              <a:lnSpc>
                <a:spcPts val="2700"/>
              </a:lnSpc>
            </a:pPr>
            <a:r>
              <a:rPr lang="en-US">
                <a:latin typeface="Lato" panose="020F0502020204030203" pitchFamily="34" charset="0"/>
                <a:ea typeface="Lato" panose="020F0502020204030203" pitchFamily="34" charset="0"/>
                <a:cs typeface="Lato" panose="020F0502020204030203" pitchFamily="34" charset="0"/>
              </a:rPr>
              <a:t>What do you do in your free time? </a:t>
            </a:r>
            <a:r>
              <a:rPr lang="en-US" i="1">
                <a:latin typeface="Lato" panose="020F0502020204030203" pitchFamily="34" charset="0"/>
                <a:ea typeface="Lato" panose="020F0502020204030203" pitchFamily="34" charset="0"/>
                <a:cs typeface="Lato" panose="020F0502020204030203" pitchFamily="34" charset="0"/>
              </a:rPr>
              <a:t>Volunteer with Toledo TOPSoccer, a program that adapts the game of soccer for those with diverse abilities.</a:t>
            </a:r>
          </a:p>
        </p:txBody>
      </p:sp>
      <p:sp>
        <p:nvSpPr>
          <p:cNvPr id="2" name="Content Placeholder 5">
            <a:extLst>
              <a:ext uri="{FF2B5EF4-FFF2-40B4-BE49-F238E27FC236}">
                <a16:creationId xmlns:a16="http://schemas.microsoft.com/office/drawing/2014/main" id="{C53E6E1C-4BDB-4A58-4EFB-FF8A80DD2DC4}"/>
              </a:ext>
            </a:extLst>
          </p:cNvPr>
          <p:cNvSpPr txBox="1">
            <a:spLocks/>
          </p:cNvSpPr>
          <p:nvPr/>
        </p:nvSpPr>
        <p:spPr>
          <a:xfrm>
            <a:off x="4023360" y="4270147"/>
            <a:ext cx="7744968" cy="2536901"/>
          </a:xfrm>
          <a:prstGeom prst="rect">
            <a:avLst/>
          </a:prstGeom>
          <a:solidFill>
            <a:srgbClr val="274E88"/>
          </a:solidFill>
        </p:spPr>
        <p:txBody>
          <a:bodyPr vert="horz" lIns="91440" tIns="45720" rIns="91440" bIns="45720" rtlCol="0">
            <a:normAutofit/>
          </a:bodyPr>
          <a:lstStyle>
            <a:lvl1pPr marL="7938" indent="0" algn="l" defTabSz="914400" rtl="0" eaLnBrk="1" latinLnBrk="0" hangingPunct="1">
              <a:lnSpc>
                <a:spcPts val="2700"/>
              </a:lnSpc>
              <a:spcBef>
                <a:spcPts val="1000"/>
              </a:spcBef>
              <a:buFontTx/>
              <a:buNone/>
              <a:tabLst/>
              <a:defRPr sz="1800" kern="1200">
                <a:solidFill>
                  <a:schemeClr val="tx2"/>
                </a:solidFill>
                <a:latin typeface="+mn-lt"/>
                <a:ea typeface="+mn-ea"/>
                <a:cs typeface="+mn-cs"/>
              </a:defRPr>
            </a:lvl1pPr>
            <a:lvl2pPr marL="7938" indent="0" algn="l" defTabSz="914400" rtl="0" eaLnBrk="1" latinLnBrk="0" hangingPunct="1">
              <a:lnSpc>
                <a:spcPts val="2700"/>
              </a:lnSpc>
              <a:spcBef>
                <a:spcPts val="500"/>
              </a:spcBef>
              <a:buFont typeface="Arial" panose="020B0604020202020204" pitchFamily="34" charset="0"/>
              <a:buNone/>
              <a:tabLst/>
              <a:defRPr sz="1800" kern="1200">
                <a:solidFill>
                  <a:schemeClr val="tx2"/>
                </a:solidFill>
                <a:latin typeface="+mn-lt"/>
                <a:ea typeface="+mn-ea"/>
                <a:cs typeface="+mn-cs"/>
              </a:defRPr>
            </a:lvl2pPr>
            <a:lvl3pPr marL="285750" indent="-285750"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3pPr>
            <a:lvl4pPr marL="635000" indent="-215900" algn="l" defTabSz="914400" rtl="0" eaLnBrk="1" latinLnBrk="0" hangingPunct="1">
              <a:lnSpc>
                <a:spcPts val="2700"/>
              </a:lnSpc>
              <a:spcBef>
                <a:spcPts val="500"/>
              </a:spcBef>
              <a:buFont typeface="Arial" panose="020B0604020202020204" pitchFamily="34" charset="0"/>
              <a:buChar char="•"/>
              <a:tabLst/>
              <a:defRPr sz="1800" kern="1200">
                <a:solidFill>
                  <a:schemeClr val="tx2"/>
                </a:solidFill>
                <a:latin typeface="+mn-lt"/>
                <a:ea typeface="+mn-ea"/>
                <a:cs typeface="+mn-cs"/>
              </a:defRPr>
            </a:lvl4pPr>
            <a:lvl5pPr marL="1066800" indent="-152400"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chemeClr val="bg1"/>
                </a:solidFill>
                <a:latin typeface="Lato" panose="020F0502020204030203" pitchFamily="34" charset="0"/>
                <a:ea typeface="Lato" panose="020F0502020204030203" pitchFamily="34" charset="0"/>
                <a:cs typeface="Lato" panose="020F0502020204030203" pitchFamily="34" charset="0"/>
              </a:rPr>
              <a:t>Olivia Karem, Implementation Specialist</a:t>
            </a:r>
          </a:p>
          <a:p>
            <a:r>
              <a:rPr lang="en-US">
                <a:solidFill>
                  <a:schemeClr val="bg1"/>
                </a:solidFill>
                <a:latin typeface="Lato" panose="020F0502020204030203" pitchFamily="34" charset="0"/>
                <a:ea typeface="Lato" panose="020F0502020204030203" pitchFamily="34" charset="0"/>
                <a:cs typeface="Lato" panose="020F0502020204030203" pitchFamily="34" charset="0"/>
              </a:rPr>
              <a:t>How long have you been with HHA? </a:t>
            </a:r>
            <a:r>
              <a:rPr lang="en-US" i="1">
                <a:solidFill>
                  <a:schemeClr val="bg1"/>
                </a:solidFill>
                <a:latin typeface="Lato" panose="020F0502020204030203" pitchFamily="34" charset="0"/>
                <a:ea typeface="Lato" panose="020F0502020204030203" pitchFamily="34" charset="0"/>
                <a:cs typeface="Lato" panose="020F0502020204030203" pitchFamily="34" charset="0"/>
              </a:rPr>
              <a:t>7 years</a:t>
            </a:r>
          </a:p>
          <a:p>
            <a:r>
              <a:rPr lang="en-US">
                <a:solidFill>
                  <a:schemeClr val="bg1"/>
                </a:solidFill>
                <a:latin typeface="Lato" panose="020F0502020204030203" pitchFamily="34" charset="0"/>
                <a:ea typeface="Lato" panose="020F0502020204030203" pitchFamily="34" charset="0"/>
                <a:cs typeface="Lato" panose="020F0502020204030203" pitchFamily="34" charset="0"/>
              </a:rPr>
              <a:t>Favorite part of the software? </a:t>
            </a:r>
            <a:r>
              <a:rPr lang="en-US" i="1">
                <a:solidFill>
                  <a:schemeClr val="bg1"/>
                </a:solidFill>
                <a:latin typeface="Lato" panose="020F0502020204030203" pitchFamily="34" charset="0"/>
                <a:ea typeface="Lato" panose="020F0502020204030203" pitchFamily="34" charset="0"/>
                <a:cs typeface="Lato" panose="020F0502020204030203" pitchFamily="34" charset="0"/>
              </a:rPr>
              <a:t>Configuring security</a:t>
            </a:r>
          </a:p>
          <a:p>
            <a:r>
              <a:rPr lang="en-US">
                <a:solidFill>
                  <a:schemeClr val="bg1"/>
                </a:solidFill>
                <a:latin typeface="Lato" panose="020F0502020204030203" pitchFamily="34" charset="0"/>
                <a:ea typeface="Lato" panose="020F0502020204030203" pitchFamily="34" charset="0"/>
                <a:cs typeface="Lato" panose="020F0502020204030203" pitchFamily="34" charset="0"/>
              </a:rPr>
              <a:t>What do you do in your free time? </a:t>
            </a:r>
            <a:r>
              <a:rPr lang="en-US" i="1">
                <a:solidFill>
                  <a:schemeClr val="bg1"/>
                </a:solidFill>
                <a:latin typeface="Lato" panose="020F0502020204030203" pitchFamily="34" charset="0"/>
                <a:ea typeface="Lato" panose="020F0502020204030203" pitchFamily="34" charset="0"/>
                <a:cs typeface="Lato" panose="020F0502020204030203" pitchFamily="34" charset="0"/>
              </a:rPr>
              <a:t>Take care of my fur babies Tilly and Otto and Knitting.</a:t>
            </a:r>
          </a:p>
        </p:txBody>
      </p:sp>
      <p:pic>
        <p:nvPicPr>
          <p:cNvPr id="3" name="Picture 2">
            <a:extLst>
              <a:ext uri="{FF2B5EF4-FFF2-40B4-BE49-F238E27FC236}">
                <a16:creationId xmlns:a16="http://schemas.microsoft.com/office/drawing/2014/main" id="{A56B10F8-C04B-0C02-86A6-E1E6BB2536D4}"/>
              </a:ext>
            </a:extLst>
          </p:cNvPr>
          <p:cNvPicPr>
            <a:picLocks noChangeAspect="1"/>
          </p:cNvPicPr>
          <p:nvPr/>
        </p:nvPicPr>
        <p:blipFill>
          <a:blip r:embed="rId3"/>
          <a:stretch>
            <a:fillRect/>
          </a:stretch>
        </p:blipFill>
        <p:spPr>
          <a:xfrm>
            <a:off x="1420247" y="1690552"/>
            <a:ext cx="2438521" cy="2022318"/>
          </a:xfrm>
          <a:prstGeom prst="rect">
            <a:avLst/>
          </a:prstGeom>
        </p:spPr>
      </p:pic>
      <p:pic>
        <p:nvPicPr>
          <p:cNvPr id="5" name="Picture 4">
            <a:extLst>
              <a:ext uri="{FF2B5EF4-FFF2-40B4-BE49-F238E27FC236}">
                <a16:creationId xmlns:a16="http://schemas.microsoft.com/office/drawing/2014/main" id="{D7B933B8-9E60-8848-F337-046A4B24A0C2}"/>
              </a:ext>
            </a:extLst>
          </p:cNvPr>
          <p:cNvPicPr>
            <a:picLocks noChangeAspect="1"/>
          </p:cNvPicPr>
          <p:nvPr/>
        </p:nvPicPr>
        <p:blipFill>
          <a:blip r:embed="rId4"/>
          <a:stretch>
            <a:fillRect/>
          </a:stretch>
        </p:blipFill>
        <p:spPr>
          <a:xfrm>
            <a:off x="1298448" y="4270147"/>
            <a:ext cx="2409798" cy="2022319"/>
          </a:xfrm>
          <a:prstGeom prst="rect">
            <a:avLst/>
          </a:prstGeom>
        </p:spPr>
      </p:pic>
    </p:spTree>
    <p:extLst>
      <p:ext uri="{BB962C8B-B14F-4D97-AF65-F5344CB8AC3E}">
        <p14:creationId xmlns:p14="http://schemas.microsoft.com/office/powerpoint/2010/main" val="4170037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F34DC-3EFA-BA96-E315-E3175AEF5FAA}"/>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07FC22A9-75ED-14ED-DF18-61ED96D087DD}"/>
              </a:ext>
            </a:extLst>
          </p:cNvPr>
          <p:cNvSpPr>
            <a:spLocks noGrp="1"/>
          </p:cNvSpPr>
          <p:nvPr>
            <p:ph type="title"/>
          </p:nvPr>
        </p:nvSpPr>
        <p:spPr/>
        <p:txBody>
          <a:bodyPr/>
          <a:lstStyle/>
          <a:p>
            <a:r>
              <a:rPr lang="en-US"/>
              <a:t>Frequency Recurrence Setup</a:t>
            </a:r>
          </a:p>
        </p:txBody>
      </p:sp>
      <p:sp>
        <p:nvSpPr>
          <p:cNvPr id="43" name="Content Placeholder 6">
            <a:extLst>
              <a:ext uri="{FF2B5EF4-FFF2-40B4-BE49-F238E27FC236}">
                <a16:creationId xmlns:a16="http://schemas.microsoft.com/office/drawing/2014/main" id="{C449C6F4-D049-2D73-E3C2-4B6E84784A01}"/>
              </a:ext>
            </a:extLst>
          </p:cNvPr>
          <p:cNvSpPr>
            <a:spLocks noGrp="1"/>
          </p:cNvSpPr>
          <p:nvPr>
            <p:ph sz="half" idx="1"/>
          </p:nvPr>
        </p:nvSpPr>
        <p:spPr>
          <a:xfrm>
            <a:off x="781247" y="1138776"/>
            <a:ext cx="5604642" cy="4816514"/>
          </a:xfrm>
        </p:spPr>
        <p:txBody>
          <a:bodyPr/>
          <a:lstStyle/>
          <a:p>
            <a:r>
              <a:rPr lang="en-US" sz="1800"/>
              <a:t>There are multiple recurrence Types to choose from. </a:t>
            </a:r>
          </a:p>
          <a:p>
            <a:r>
              <a:rPr lang="en-US" sz="1600" b="1"/>
              <a:t>1. Days of the Week: </a:t>
            </a:r>
            <a:r>
              <a:rPr lang="en-US" sz="1600"/>
              <a:t>on the selected day(s) of the week at the selected time(s) the requirement will be due. </a:t>
            </a:r>
          </a:p>
          <a:p>
            <a:pPr marL="350838" indent="-342900">
              <a:buAutoNum type="arabicPeriod"/>
            </a:pPr>
            <a:endParaRPr lang="en-US" sz="1600"/>
          </a:p>
          <a:p>
            <a:endParaRPr lang="en-US" sz="1600"/>
          </a:p>
          <a:p>
            <a:r>
              <a:rPr lang="en-US" sz="1600" b="1"/>
              <a:t>2. Days of Month: </a:t>
            </a:r>
            <a:r>
              <a:rPr lang="en-US" sz="1600"/>
              <a:t>on the selected day(s) of the month on the month(s) selected and at the time(s) selected the requirement will be due. </a:t>
            </a:r>
          </a:p>
          <a:p>
            <a:pPr marL="186531" lvl="1" indent="0">
              <a:buNone/>
            </a:pPr>
            <a:endParaRPr lang="en-VE"/>
          </a:p>
        </p:txBody>
      </p:sp>
      <p:pic>
        <p:nvPicPr>
          <p:cNvPr id="6" name="Picture 5">
            <a:extLst>
              <a:ext uri="{FF2B5EF4-FFF2-40B4-BE49-F238E27FC236}">
                <a16:creationId xmlns:a16="http://schemas.microsoft.com/office/drawing/2014/main" id="{446CC3F5-4D2C-DF1C-4BC0-AEC1AB98C113}"/>
              </a:ext>
            </a:extLst>
          </p:cNvPr>
          <p:cNvPicPr>
            <a:picLocks noChangeAspect="1"/>
          </p:cNvPicPr>
          <p:nvPr/>
        </p:nvPicPr>
        <p:blipFill>
          <a:blip r:embed="rId2"/>
          <a:stretch>
            <a:fillRect/>
          </a:stretch>
        </p:blipFill>
        <p:spPr>
          <a:xfrm>
            <a:off x="6742901" y="1070575"/>
            <a:ext cx="4310840" cy="1528589"/>
          </a:xfrm>
          <a:prstGeom prst="rect">
            <a:avLst/>
          </a:prstGeom>
          <a:ln w="12700">
            <a:solidFill>
              <a:schemeClr val="tx1"/>
            </a:solidFill>
          </a:ln>
        </p:spPr>
      </p:pic>
      <p:pic>
        <p:nvPicPr>
          <p:cNvPr id="8" name="Picture 7">
            <a:extLst>
              <a:ext uri="{FF2B5EF4-FFF2-40B4-BE49-F238E27FC236}">
                <a16:creationId xmlns:a16="http://schemas.microsoft.com/office/drawing/2014/main" id="{4393DC48-04B2-D87C-F809-04A25197F4FF}"/>
              </a:ext>
            </a:extLst>
          </p:cNvPr>
          <p:cNvPicPr>
            <a:picLocks noChangeAspect="1"/>
          </p:cNvPicPr>
          <p:nvPr/>
        </p:nvPicPr>
        <p:blipFill>
          <a:blip r:embed="rId3"/>
          <a:stretch>
            <a:fillRect/>
          </a:stretch>
        </p:blipFill>
        <p:spPr>
          <a:xfrm>
            <a:off x="6742901" y="2743704"/>
            <a:ext cx="4310840" cy="3721989"/>
          </a:xfrm>
          <a:prstGeom prst="rect">
            <a:avLst/>
          </a:prstGeom>
          <a:ln w="12700">
            <a:solidFill>
              <a:schemeClr val="tx1"/>
            </a:solidFill>
          </a:ln>
        </p:spPr>
      </p:pic>
    </p:spTree>
    <p:extLst>
      <p:ext uri="{BB962C8B-B14F-4D97-AF65-F5344CB8AC3E}">
        <p14:creationId xmlns:p14="http://schemas.microsoft.com/office/powerpoint/2010/main" val="879781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1EA1-6348-44F3-71ED-F03045380CDE}"/>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A68E561F-B33B-993F-3C3A-C40931D1A198}"/>
              </a:ext>
            </a:extLst>
          </p:cNvPr>
          <p:cNvSpPr>
            <a:spLocks noGrp="1"/>
          </p:cNvSpPr>
          <p:nvPr>
            <p:ph type="title"/>
          </p:nvPr>
        </p:nvSpPr>
        <p:spPr/>
        <p:txBody>
          <a:bodyPr/>
          <a:lstStyle/>
          <a:p>
            <a:r>
              <a:rPr lang="en-US"/>
              <a:t>Frequency Recurrence Setup</a:t>
            </a:r>
            <a:endParaRPr lang="en-US">
              <a:solidFill>
                <a:srgbClr val="000000"/>
              </a:solidFill>
            </a:endParaRPr>
          </a:p>
          <a:p>
            <a:endParaRPr lang="en-US">
              <a:cs typeface="Segoe UI"/>
            </a:endParaRPr>
          </a:p>
        </p:txBody>
      </p:sp>
      <p:sp>
        <p:nvSpPr>
          <p:cNvPr id="43" name="Content Placeholder 6">
            <a:extLst>
              <a:ext uri="{FF2B5EF4-FFF2-40B4-BE49-F238E27FC236}">
                <a16:creationId xmlns:a16="http://schemas.microsoft.com/office/drawing/2014/main" id="{F0576F99-3F3B-2A81-3C4C-BB832A31D3B0}"/>
              </a:ext>
            </a:extLst>
          </p:cNvPr>
          <p:cNvSpPr>
            <a:spLocks noGrp="1"/>
          </p:cNvSpPr>
          <p:nvPr>
            <p:ph sz="half" idx="1"/>
          </p:nvPr>
        </p:nvSpPr>
        <p:spPr>
          <a:xfrm>
            <a:off x="693448" y="1231140"/>
            <a:ext cx="6041866" cy="4816514"/>
          </a:xfrm>
        </p:spPr>
        <p:txBody>
          <a:bodyPr/>
          <a:lstStyle/>
          <a:p>
            <a:r>
              <a:rPr lang="en-US" sz="1600" b="1"/>
              <a:t>3. Every Day: </a:t>
            </a:r>
            <a:r>
              <a:rPr lang="en-US" sz="1600"/>
              <a:t>the requirement would be due every day at the time(s) selected. </a:t>
            </a:r>
          </a:p>
          <a:p>
            <a:endParaRPr lang="en-US" sz="1600" b="1"/>
          </a:p>
          <a:p>
            <a:r>
              <a:rPr lang="en-US" sz="1600" b="1"/>
              <a:t>4. Every (x) Day of the Month: </a:t>
            </a:r>
            <a:r>
              <a:rPr lang="en-US" sz="1600"/>
              <a:t>on the selected day(s) of the selected week(s) of the month at the selected time(s) the requirement would be due. </a:t>
            </a:r>
          </a:p>
          <a:p>
            <a:endParaRPr lang="en-US" sz="1600" b="1"/>
          </a:p>
          <a:p>
            <a:endParaRPr lang="en-US" sz="1600" b="1"/>
          </a:p>
          <a:p>
            <a:r>
              <a:rPr lang="en-US" sz="1600" b="1"/>
              <a:t>5. Recurring Weekday: </a:t>
            </a:r>
            <a:r>
              <a:rPr lang="en-US" sz="1600"/>
              <a:t>on the selected day of the week the requirement would recur based on the recurrence set up (1 week, 2 week, etc.). This would begin at the start date entered at the time(s) set up. </a:t>
            </a:r>
            <a:endParaRPr lang="en-US" sz="1600" b="1"/>
          </a:p>
          <a:p>
            <a:pPr marL="350838" indent="-342900">
              <a:buFont typeface="+mj-lt"/>
              <a:buAutoNum type="arabicParenR"/>
            </a:pPr>
            <a:endParaRPr lang="en-US"/>
          </a:p>
          <a:p>
            <a:pPr marL="350838" indent="-342900">
              <a:buFont typeface="+mj-lt"/>
              <a:buAutoNum type="arabicParenR"/>
            </a:pPr>
            <a:endParaRPr lang="en-US"/>
          </a:p>
          <a:p>
            <a:pPr marL="186531" lvl="1" indent="0">
              <a:buNone/>
            </a:pPr>
            <a:endParaRPr lang="en-VE"/>
          </a:p>
        </p:txBody>
      </p:sp>
      <p:pic>
        <p:nvPicPr>
          <p:cNvPr id="3" name="Picture 2">
            <a:extLst>
              <a:ext uri="{FF2B5EF4-FFF2-40B4-BE49-F238E27FC236}">
                <a16:creationId xmlns:a16="http://schemas.microsoft.com/office/drawing/2014/main" id="{11F72D1D-3ACE-7169-21C3-DADBCC14163A}"/>
              </a:ext>
            </a:extLst>
          </p:cNvPr>
          <p:cNvPicPr>
            <a:picLocks noChangeAspect="1"/>
          </p:cNvPicPr>
          <p:nvPr/>
        </p:nvPicPr>
        <p:blipFill>
          <a:blip r:embed="rId2"/>
          <a:stretch>
            <a:fillRect/>
          </a:stretch>
        </p:blipFill>
        <p:spPr>
          <a:xfrm>
            <a:off x="6809424" y="1384322"/>
            <a:ext cx="4128740" cy="962496"/>
          </a:xfrm>
          <a:prstGeom prst="rect">
            <a:avLst/>
          </a:prstGeom>
          <a:ln w="12700">
            <a:solidFill>
              <a:schemeClr val="tx1"/>
            </a:solidFill>
          </a:ln>
        </p:spPr>
      </p:pic>
      <p:pic>
        <p:nvPicPr>
          <p:cNvPr id="6" name="Picture 5">
            <a:extLst>
              <a:ext uri="{FF2B5EF4-FFF2-40B4-BE49-F238E27FC236}">
                <a16:creationId xmlns:a16="http://schemas.microsoft.com/office/drawing/2014/main" id="{0E3E9943-C7A3-CCAD-02E2-CD3ED1DA6392}"/>
              </a:ext>
            </a:extLst>
          </p:cNvPr>
          <p:cNvPicPr>
            <a:picLocks noChangeAspect="1"/>
          </p:cNvPicPr>
          <p:nvPr/>
        </p:nvPicPr>
        <p:blipFill>
          <a:blip r:embed="rId3"/>
          <a:stretch>
            <a:fillRect/>
          </a:stretch>
        </p:blipFill>
        <p:spPr>
          <a:xfrm>
            <a:off x="6809424" y="2480131"/>
            <a:ext cx="4128740" cy="1936677"/>
          </a:xfrm>
          <a:prstGeom prst="rect">
            <a:avLst/>
          </a:prstGeom>
          <a:ln w="12700">
            <a:solidFill>
              <a:schemeClr val="tx1"/>
            </a:solidFill>
          </a:ln>
        </p:spPr>
      </p:pic>
      <p:pic>
        <p:nvPicPr>
          <p:cNvPr id="8" name="Picture 7">
            <a:extLst>
              <a:ext uri="{FF2B5EF4-FFF2-40B4-BE49-F238E27FC236}">
                <a16:creationId xmlns:a16="http://schemas.microsoft.com/office/drawing/2014/main" id="{0D6F61C0-68ED-7031-4B61-531C852D1E48}"/>
              </a:ext>
            </a:extLst>
          </p:cNvPr>
          <p:cNvPicPr>
            <a:picLocks noChangeAspect="1"/>
          </p:cNvPicPr>
          <p:nvPr/>
        </p:nvPicPr>
        <p:blipFill>
          <a:blip r:embed="rId4"/>
          <a:stretch>
            <a:fillRect/>
          </a:stretch>
        </p:blipFill>
        <p:spPr>
          <a:xfrm>
            <a:off x="6809423" y="4518255"/>
            <a:ext cx="4152599" cy="1845600"/>
          </a:xfrm>
          <a:prstGeom prst="rect">
            <a:avLst/>
          </a:prstGeom>
          <a:ln w="12700">
            <a:solidFill>
              <a:schemeClr val="tx1"/>
            </a:solidFill>
          </a:ln>
        </p:spPr>
      </p:pic>
    </p:spTree>
    <p:extLst>
      <p:ext uri="{BB962C8B-B14F-4D97-AF65-F5344CB8AC3E}">
        <p14:creationId xmlns:p14="http://schemas.microsoft.com/office/powerpoint/2010/main" val="19545221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EBD87-85D4-D292-8A6A-BB89638F4E4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4E361A4-2B90-CCAF-392E-44CF750810C2}"/>
              </a:ext>
            </a:extLst>
          </p:cNvPr>
          <p:cNvSpPr>
            <a:spLocks noGrp="1"/>
          </p:cNvSpPr>
          <p:nvPr>
            <p:ph type="ctrTitle"/>
          </p:nvPr>
        </p:nvSpPr>
        <p:spPr/>
        <p:txBody>
          <a:bodyPr vert="horz" lIns="0" tIns="45720" rIns="0" bIns="45720" rtlCol="0" anchor="t">
            <a:normAutofit/>
          </a:bodyPr>
          <a:lstStyle/>
          <a:p>
            <a:r>
              <a:rPr lang="en-US"/>
              <a:t>Requirement </a:t>
            </a:r>
            <a:br>
              <a:rPr lang="en-US"/>
            </a:br>
            <a:r>
              <a:rPr lang="en-US"/>
              <a:t>Task Setup and Visibility</a:t>
            </a:r>
            <a:endParaRPr lang="en-VE"/>
          </a:p>
        </p:txBody>
      </p:sp>
      <p:sp>
        <p:nvSpPr>
          <p:cNvPr id="10" name="Text Placeholder 9">
            <a:extLst>
              <a:ext uri="{FF2B5EF4-FFF2-40B4-BE49-F238E27FC236}">
                <a16:creationId xmlns:a16="http://schemas.microsoft.com/office/drawing/2014/main" id="{3B5B6F9F-AE28-8E62-6D89-81FC00ED8B0A}"/>
              </a:ext>
            </a:extLst>
          </p:cNvPr>
          <p:cNvSpPr>
            <a:spLocks noGrp="1"/>
          </p:cNvSpPr>
          <p:nvPr>
            <p:ph type="body" sz="quarter" idx="10"/>
          </p:nvPr>
        </p:nvSpPr>
        <p:spPr>
          <a:xfrm>
            <a:off x="518692" y="716471"/>
            <a:ext cx="1639292" cy="1422162"/>
          </a:xfrm>
        </p:spPr>
        <p:txBody>
          <a:bodyPr anchor="ctr">
            <a:normAutofit/>
          </a:bodyPr>
          <a:lstStyle/>
          <a:p>
            <a:r>
              <a:rPr lang="en-US" sz="2400"/>
              <a:t>Tasks</a:t>
            </a:r>
            <a:endParaRPr lang="en-VE" sz="2400"/>
          </a:p>
        </p:txBody>
      </p:sp>
      <p:sp>
        <p:nvSpPr>
          <p:cNvPr id="5" name="Text Placeholder 4">
            <a:extLst>
              <a:ext uri="{FF2B5EF4-FFF2-40B4-BE49-F238E27FC236}">
                <a16:creationId xmlns:a16="http://schemas.microsoft.com/office/drawing/2014/main" id="{7C19647A-FDA7-7907-B149-92DECC18D305}"/>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453334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21D78-840B-668A-42DC-4008FD467994}"/>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EB0A323F-3C50-2D3A-D7D9-7E9EA8FD26A7}"/>
              </a:ext>
            </a:extLst>
          </p:cNvPr>
          <p:cNvSpPr>
            <a:spLocks noGrp="1"/>
          </p:cNvSpPr>
          <p:nvPr>
            <p:ph type="title"/>
          </p:nvPr>
        </p:nvSpPr>
        <p:spPr>
          <a:xfrm>
            <a:off x="707136" y="410976"/>
            <a:ext cx="10643197" cy="1080000"/>
          </a:xfrm>
        </p:spPr>
        <p:txBody>
          <a:bodyPr/>
          <a:lstStyle/>
          <a:p>
            <a:r>
              <a:rPr lang="en-US"/>
              <a:t>Requirement Tasks Setup</a:t>
            </a:r>
          </a:p>
        </p:txBody>
      </p:sp>
      <p:sp>
        <p:nvSpPr>
          <p:cNvPr id="43" name="Content Placeholder 6">
            <a:extLst>
              <a:ext uri="{FF2B5EF4-FFF2-40B4-BE49-F238E27FC236}">
                <a16:creationId xmlns:a16="http://schemas.microsoft.com/office/drawing/2014/main" id="{2F941B8B-267E-0AF3-7C03-60F7CE0EEE63}"/>
              </a:ext>
            </a:extLst>
          </p:cNvPr>
          <p:cNvSpPr>
            <a:spLocks noGrp="1"/>
          </p:cNvSpPr>
          <p:nvPr>
            <p:ph sz="half" idx="1"/>
          </p:nvPr>
        </p:nvSpPr>
        <p:spPr>
          <a:xfrm>
            <a:off x="767556" y="1166486"/>
            <a:ext cx="8865971" cy="4816514"/>
          </a:xfrm>
        </p:spPr>
        <p:txBody>
          <a:bodyPr/>
          <a:lstStyle/>
          <a:p>
            <a:r>
              <a:rPr lang="en-US" sz="1600"/>
              <a:t>The </a:t>
            </a:r>
            <a:r>
              <a:rPr lang="en-US" sz="1600" b="1"/>
              <a:t>Task</a:t>
            </a:r>
            <a:r>
              <a:rPr lang="en-US" sz="1600"/>
              <a:t> is where you will set up assignees to complete the requirements, as well a as Approvers and Watchers of the requirement.  It is found on the requirement in Requirement Management.</a:t>
            </a:r>
          </a:p>
          <a:p>
            <a:pPr marL="293688" indent="-285750">
              <a:buFont typeface="Arial" panose="020B0604020202020204" pitchFamily="34" charset="0"/>
              <a:buChar char="•"/>
            </a:pPr>
            <a:r>
              <a:rPr lang="en-US" sz="1600" b="1"/>
              <a:t>Assignee/Approver/Watcher Setup: </a:t>
            </a:r>
            <a:r>
              <a:rPr lang="en-US" sz="1600"/>
              <a:t>where assignees, approvers (if applicable) and watchers can be set up for the task. </a:t>
            </a:r>
            <a:r>
              <a:rPr lang="en-US" sz="1600" i="1"/>
              <a:t>More info on next slide. </a:t>
            </a:r>
            <a:endParaRPr lang="en-US" sz="1600" b="1" i="1"/>
          </a:p>
          <a:p>
            <a:pPr marL="293688" indent="-285750">
              <a:buFont typeface="Arial" panose="020B0604020202020204" pitchFamily="34" charset="0"/>
              <a:buChar char="•"/>
            </a:pPr>
            <a:r>
              <a:rPr lang="en-US" sz="1600" b="1"/>
              <a:t>Allow Watchers To Do: </a:t>
            </a:r>
            <a:r>
              <a:rPr lang="en-US" sz="1600"/>
              <a:t>if checked, anyone set up as a Watcher can complete the task. </a:t>
            </a:r>
          </a:p>
          <a:p>
            <a:pPr marL="293688" indent="-285750">
              <a:buFont typeface="Arial" panose="020B0604020202020204" pitchFamily="34" charset="0"/>
              <a:buChar char="•"/>
            </a:pPr>
            <a:r>
              <a:rPr lang="en-US" sz="1600" b="1"/>
              <a:t>Allow Approvers To Do: </a:t>
            </a:r>
            <a:r>
              <a:rPr lang="en-US" sz="1600"/>
              <a:t>if checked, anyone set up as an Approver can complete the task. </a:t>
            </a:r>
            <a:endParaRPr lang="en-US" sz="1600" b="1"/>
          </a:p>
          <a:p>
            <a:pPr marL="186531" lvl="1" indent="0">
              <a:buNone/>
            </a:pPr>
            <a:endParaRPr lang="en-VE"/>
          </a:p>
        </p:txBody>
      </p:sp>
      <p:pic>
        <p:nvPicPr>
          <p:cNvPr id="5" name="Picture 4">
            <a:extLst>
              <a:ext uri="{FF2B5EF4-FFF2-40B4-BE49-F238E27FC236}">
                <a16:creationId xmlns:a16="http://schemas.microsoft.com/office/drawing/2014/main" id="{CC65401E-2962-7A91-0C8F-B5B20B69D268}"/>
              </a:ext>
            </a:extLst>
          </p:cNvPr>
          <p:cNvPicPr preferRelativeResize="0">
            <a:picLocks/>
          </p:cNvPicPr>
          <p:nvPr/>
        </p:nvPicPr>
        <p:blipFill>
          <a:blip r:embed="rId2"/>
          <a:stretch>
            <a:fillRect/>
          </a:stretch>
        </p:blipFill>
        <p:spPr>
          <a:xfrm>
            <a:off x="2304447" y="3798454"/>
            <a:ext cx="7448573" cy="2534392"/>
          </a:xfrm>
          <a:prstGeom prst="rect">
            <a:avLst/>
          </a:prstGeom>
          <a:ln w="12700">
            <a:solidFill>
              <a:schemeClr val="tx1"/>
            </a:solidFill>
          </a:ln>
        </p:spPr>
      </p:pic>
      <p:sp>
        <p:nvSpPr>
          <p:cNvPr id="2" name="Rectangle 1">
            <a:extLst>
              <a:ext uri="{FF2B5EF4-FFF2-40B4-BE49-F238E27FC236}">
                <a16:creationId xmlns:a16="http://schemas.microsoft.com/office/drawing/2014/main" id="{29CBC144-EF2D-86B3-9526-F019AEBB5547}"/>
              </a:ext>
            </a:extLst>
          </p:cNvPr>
          <p:cNvSpPr/>
          <p:nvPr/>
        </p:nvSpPr>
        <p:spPr>
          <a:xfrm>
            <a:off x="7970982" y="5273964"/>
            <a:ext cx="1782038" cy="972456"/>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1657919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8DE32-395E-6BE6-68C4-336601956A5B}"/>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E2A0C5DC-2969-F6BF-1CA8-36625F8DF11A}"/>
              </a:ext>
            </a:extLst>
          </p:cNvPr>
          <p:cNvSpPr>
            <a:spLocks noGrp="1"/>
          </p:cNvSpPr>
          <p:nvPr>
            <p:ph type="title"/>
          </p:nvPr>
        </p:nvSpPr>
        <p:spPr>
          <a:xfrm>
            <a:off x="767556" y="410976"/>
            <a:ext cx="10643197" cy="1080000"/>
          </a:xfrm>
        </p:spPr>
        <p:txBody>
          <a:bodyPr/>
          <a:lstStyle/>
          <a:p>
            <a:r>
              <a:rPr lang="en-US"/>
              <a:t>Assignee/Approver/Watcher Setup </a:t>
            </a:r>
          </a:p>
        </p:txBody>
      </p:sp>
      <p:sp>
        <p:nvSpPr>
          <p:cNvPr id="6" name="Content Placeholder 6">
            <a:extLst>
              <a:ext uri="{FF2B5EF4-FFF2-40B4-BE49-F238E27FC236}">
                <a16:creationId xmlns:a16="http://schemas.microsoft.com/office/drawing/2014/main" id="{FE192372-7B56-518C-074D-F89E51F178A7}"/>
              </a:ext>
            </a:extLst>
          </p:cNvPr>
          <p:cNvSpPr>
            <a:spLocks noGrp="1"/>
          </p:cNvSpPr>
          <p:nvPr>
            <p:ph sz="half" idx="1"/>
          </p:nvPr>
        </p:nvSpPr>
        <p:spPr>
          <a:xfrm>
            <a:off x="767556" y="1166486"/>
            <a:ext cx="6464517" cy="4816514"/>
          </a:xfrm>
        </p:spPr>
        <p:txBody>
          <a:bodyPr/>
          <a:lstStyle/>
          <a:p>
            <a:pPr marL="350838" indent="-342900">
              <a:buFont typeface="+mj-lt"/>
              <a:buAutoNum type="arabicPeriod"/>
            </a:pPr>
            <a:r>
              <a:rPr lang="en-US" sz="1200" b="1"/>
              <a:t>Description: </a:t>
            </a:r>
            <a:r>
              <a:rPr lang="en-US" sz="1200"/>
              <a:t>a short description of the task. </a:t>
            </a:r>
          </a:p>
          <a:p>
            <a:pPr marL="350838" indent="-342900">
              <a:buFont typeface="+mj-lt"/>
              <a:buAutoNum type="arabicPeriod"/>
            </a:pPr>
            <a:r>
              <a:rPr lang="en-US" sz="1200" b="1"/>
              <a:t>Priority: </a:t>
            </a:r>
            <a:r>
              <a:rPr lang="en-US" sz="1200"/>
              <a:t>the priority of the requirement task. </a:t>
            </a:r>
            <a:endParaRPr lang="en-US" sz="1200" b="1"/>
          </a:p>
          <a:p>
            <a:pPr marL="350838" indent="-342900">
              <a:buFont typeface="+mj-lt"/>
              <a:buAutoNum type="arabicPeriod"/>
            </a:pPr>
            <a:r>
              <a:rPr lang="en-US" sz="1200" b="1"/>
              <a:t>Assignees: </a:t>
            </a:r>
            <a:r>
              <a:rPr lang="en-US" sz="1200"/>
              <a:t>Select the beneficiary relationships, positions, employee groups, or users that will complete the requirement task. </a:t>
            </a:r>
          </a:p>
          <a:p>
            <a:pPr marL="350838" indent="-342900">
              <a:buFont typeface="+mj-lt"/>
              <a:buAutoNum type="arabicPeriod"/>
            </a:pPr>
            <a:r>
              <a:rPr lang="en-US" sz="1200" b="1"/>
              <a:t>Approvers: </a:t>
            </a:r>
            <a:r>
              <a:rPr lang="en-US" sz="1200"/>
              <a:t>If </a:t>
            </a:r>
            <a:r>
              <a:rPr lang="en-US" sz="1200" b="1"/>
              <a:t>Require Approval</a:t>
            </a:r>
            <a:r>
              <a:rPr lang="en-US" sz="1200"/>
              <a:t> is on, select the beneficiary relationships, positions, employee groups, or users that will approve the completed requirement task. </a:t>
            </a:r>
          </a:p>
          <a:p>
            <a:pPr marL="350838" indent="-342900">
              <a:buFont typeface="+mj-lt"/>
              <a:buAutoNum type="arabicPeriod"/>
            </a:pPr>
            <a:r>
              <a:rPr lang="en-US" sz="1200" b="1"/>
              <a:t>Watchers: </a:t>
            </a:r>
            <a:r>
              <a:rPr lang="en-US" sz="1200"/>
              <a:t>Select the beneficiary relationships, positions, employee groups, or users that need to track the requirement task. </a:t>
            </a:r>
          </a:p>
          <a:p>
            <a:r>
              <a:rPr lang="en-US" sz="1200"/>
              <a:t>NOTE: Approvers and Watchers can view the details of the beneficiary's completed requirements.</a:t>
            </a:r>
          </a:p>
          <a:p>
            <a:pPr marL="186531" lvl="1" indent="0">
              <a:buNone/>
            </a:pPr>
            <a:endParaRPr lang="en-VE"/>
          </a:p>
        </p:txBody>
      </p:sp>
      <p:pic>
        <p:nvPicPr>
          <p:cNvPr id="16" name="Picture 15">
            <a:extLst>
              <a:ext uri="{FF2B5EF4-FFF2-40B4-BE49-F238E27FC236}">
                <a16:creationId xmlns:a16="http://schemas.microsoft.com/office/drawing/2014/main" id="{F510E43B-D2C6-1476-B029-3DB375C58487}"/>
              </a:ext>
            </a:extLst>
          </p:cNvPr>
          <p:cNvPicPr>
            <a:picLocks noChangeAspect="1"/>
          </p:cNvPicPr>
          <p:nvPr/>
        </p:nvPicPr>
        <p:blipFill>
          <a:blip r:embed="rId2"/>
          <a:stretch>
            <a:fillRect/>
          </a:stretch>
        </p:blipFill>
        <p:spPr>
          <a:xfrm>
            <a:off x="8068973" y="771506"/>
            <a:ext cx="3267348" cy="5606473"/>
          </a:xfrm>
          <a:prstGeom prst="rect">
            <a:avLst/>
          </a:prstGeom>
          <a:ln w="12700">
            <a:solidFill>
              <a:schemeClr val="tx1"/>
            </a:solidFill>
          </a:ln>
        </p:spPr>
      </p:pic>
    </p:spTree>
    <p:extLst>
      <p:ext uri="{BB962C8B-B14F-4D97-AF65-F5344CB8AC3E}">
        <p14:creationId xmlns:p14="http://schemas.microsoft.com/office/powerpoint/2010/main" val="1681663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B6FAD-A578-81C8-E1A0-5FA61BFFAB19}"/>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7994605A-CF86-5558-DB30-5D5F5DD89202}"/>
              </a:ext>
            </a:extLst>
          </p:cNvPr>
          <p:cNvSpPr>
            <a:spLocks noGrp="1"/>
          </p:cNvSpPr>
          <p:nvPr>
            <p:ph type="title"/>
          </p:nvPr>
        </p:nvSpPr>
        <p:spPr>
          <a:xfrm>
            <a:off x="767556" y="410976"/>
            <a:ext cx="10643197" cy="1080000"/>
          </a:xfrm>
        </p:spPr>
        <p:txBody>
          <a:bodyPr/>
          <a:lstStyle/>
          <a:p>
            <a:r>
              <a:rPr lang="en-US"/>
              <a:t>Task Completion and Approval</a:t>
            </a:r>
          </a:p>
        </p:txBody>
      </p:sp>
      <p:sp>
        <p:nvSpPr>
          <p:cNvPr id="6" name="Content Placeholder 6">
            <a:extLst>
              <a:ext uri="{FF2B5EF4-FFF2-40B4-BE49-F238E27FC236}">
                <a16:creationId xmlns:a16="http://schemas.microsoft.com/office/drawing/2014/main" id="{0C28D64D-7C6E-9E43-46D6-9F286AADF506}"/>
              </a:ext>
            </a:extLst>
          </p:cNvPr>
          <p:cNvSpPr>
            <a:spLocks noGrp="1"/>
          </p:cNvSpPr>
          <p:nvPr>
            <p:ph sz="half" idx="1"/>
          </p:nvPr>
        </p:nvSpPr>
        <p:spPr>
          <a:xfrm>
            <a:off x="767556" y="1166486"/>
            <a:ext cx="10511354" cy="4816514"/>
          </a:xfrm>
        </p:spPr>
        <p:txBody>
          <a:bodyPr vert="horz" lIns="91440" tIns="45720" rIns="91440" bIns="45720" rtlCol="0" anchor="t">
            <a:noAutofit/>
          </a:bodyPr>
          <a:lstStyle/>
          <a:p>
            <a:pPr marL="186055" lvl="1" indent="0">
              <a:buNone/>
            </a:pPr>
            <a:r>
              <a:rPr lang="en-US"/>
              <a:t>One a task has been generated for a requirement, it will show on the Tasks screen alongside other tasks. </a:t>
            </a:r>
            <a:endParaRPr lang="en-VE"/>
          </a:p>
          <a:p>
            <a:pPr marL="186055" lvl="1" indent="0">
              <a:buNone/>
            </a:pPr>
            <a:r>
              <a:rPr lang="en-US"/>
              <a:t>Both submissions and approvals can be completed directly from the Task Card.</a:t>
            </a:r>
            <a:endParaRPr lang="en-VE">
              <a:cs typeface="Segoe UI"/>
            </a:endParaRPr>
          </a:p>
        </p:txBody>
      </p:sp>
      <p:pic>
        <p:nvPicPr>
          <p:cNvPr id="3" name="Picture 2">
            <a:extLst>
              <a:ext uri="{FF2B5EF4-FFF2-40B4-BE49-F238E27FC236}">
                <a16:creationId xmlns:a16="http://schemas.microsoft.com/office/drawing/2014/main" id="{B9A2A7EB-72B4-6336-FBFF-83633AE20A8A}"/>
              </a:ext>
            </a:extLst>
          </p:cNvPr>
          <p:cNvPicPr>
            <a:picLocks noChangeAspect="1"/>
          </p:cNvPicPr>
          <p:nvPr/>
        </p:nvPicPr>
        <p:blipFill>
          <a:blip r:embed="rId2"/>
          <a:stretch>
            <a:fillRect/>
          </a:stretch>
        </p:blipFill>
        <p:spPr>
          <a:xfrm>
            <a:off x="6380782" y="2246486"/>
            <a:ext cx="4540578" cy="3572423"/>
          </a:xfrm>
          <a:prstGeom prst="rect">
            <a:avLst/>
          </a:prstGeom>
          <a:ln w="12700">
            <a:solidFill>
              <a:schemeClr val="tx1"/>
            </a:solidFill>
          </a:ln>
        </p:spPr>
      </p:pic>
      <p:pic>
        <p:nvPicPr>
          <p:cNvPr id="5" name="Picture 4">
            <a:extLst>
              <a:ext uri="{FF2B5EF4-FFF2-40B4-BE49-F238E27FC236}">
                <a16:creationId xmlns:a16="http://schemas.microsoft.com/office/drawing/2014/main" id="{D97104A0-5B97-BDB7-F026-F4AAAC71FCF1}"/>
              </a:ext>
            </a:extLst>
          </p:cNvPr>
          <p:cNvPicPr>
            <a:picLocks noChangeAspect="1"/>
          </p:cNvPicPr>
          <p:nvPr/>
        </p:nvPicPr>
        <p:blipFill>
          <a:blip r:embed="rId3"/>
          <a:stretch>
            <a:fillRect/>
          </a:stretch>
        </p:blipFill>
        <p:spPr>
          <a:xfrm>
            <a:off x="804947" y="2458564"/>
            <a:ext cx="5218286" cy="2926235"/>
          </a:xfrm>
          <a:prstGeom prst="rect">
            <a:avLst/>
          </a:prstGeom>
          <a:ln w="12700">
            <a:solidFill>
              <a:schemeClr val="tx1"/>
            </a:solidFill>
          </a:ln>
        </p:spPr>
      </p:pic>
    </p:spTree>
    <p:extLst>
      <p:ext uri="{BB962C8B-B14F-4D97-AF65-F5344CB8AC3E}">
        <p14:creationId xmlns:p14="http://schemas.microsoft.com/office/powerpoint/2010/main" val="215734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71CE3-F990-BF7A-3A8B-7A68DF83068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19096DAE-C659-E2E4-2BB2-B0938C7B4903}"/>
              </a:ext>
            </a:extLst>
          </p:cNvPr>
          <p:cNvSpPr>
            <a:spLocks noGrp="1"/>
          </p:cNvSpPr>
          <p:nvPr>
            <p:ph sz="half" idx="1"/>
          </p:nvPr>
        </p:nvSpPr>
        <p:spPr>
          <a:xfrm>
            <a:off x="767557" y="1712012"/>
            <a:ext cx="7370518" cy="4464951"/>
          </a:xfrm>
        </p:spPr>
        <p:txBody>
          <a:bodyPr vert="horz" lIns="91440" tIns="45720" rIns="91440" bIns="45720" rtlCol="0" anchor="t">
            <a:noAutofit/>
          </a:bodyPr>
          <a:lstStyle/>
          <a:p>
            <a:pPr marL="293370" indent="-285750">
              <a:buFont typeface="Wingdings"/>
              <a:buChar char="ü"/>
            </a:pPr>
            <a:r>
              <a:rPr lang="en-US">
                <a:cs typeface="Segoe UI"/>
              </a:rPr>
              <a:t>Requirement Due Dates</a:t>
            </a:r>
          </a:p>
          <a:p>
            <a:pPr marL="293370" indent="-285750">
              <a:buFont typeface="Wingdings"/>
              <a:buChar char="ü"/>
            </a:pPr>
            <a:r>
              <a:rPr lang="en-US">
                <a:cs typeface="Segoe UI"/>
              </a:rPr>
              <a:t>Requirement Task Setup</a:t>
            </a:r>
          </a:p>
          <a:p>
            <a:pPr marL="293370" indent="-285750">
              <a:buFont typeface="Wingdings"/>
              <a:buChar char="ü"/>
            </a:pPr>
            <a:r>
              <a:rPr lang="en-US">
                <a:cs typeface="Segoe UI"/>
              </a:rPr>
              <a:t>Completing a Task</a:t>
            </a:r>
            <a:endParaRPr lang="en-US"/>
          </a:p>
          <a:p>
            <a:pPr marL="7620"/>
            <a:endParaRPr lang="en-US">
              <a:cs typeface="Segoe UI"/>
            </a:endParaRPr>
          </a:p>
          <a:p>
            <a:pPr marL="7620"/>
            <a:r>
              <a:rPr lang="en-US">
                <a:cs typeface="Segoe UI"/>
              </a:rPr>
              <a:t>Now, we’ll jump into the system and highlight the key visuals — including the actual pages and fields.</a:t>
            </a:r>
            <a:endParaRPr lang="en-US"/>
          </a:p>
        </p:txBody>
      </p:sp>
      <p:sp>
        <p:nvSpPr>
          <p:cNvPr id="13" name="Picture Placeholder 12">
            <a:extLst>
              <a:ext uri="{FF2B5EF4-FFF2-40B4-BE49-F238E27FC236}">
                <a16:creationId xmlns:a16="http://schemas.microsoft.com/office/drawing/2014/main" id="{A8EFB159-E4FE-E823-D042-78BF52655EBD}"/>
              </a:ext>
            </a:extLst>
          </p:cNvPr>
          <p:cNvSpPr>
            <a:spLocks noGrp="1"/>
          </p:cNvSpPr>
          <p:nvPr>
            <p:ph type="pic" sz="quarter" idx="13"/>
          </p:nvPr>
        </p:nvSpPr>
        <p:spPr>
          <a:xfrm>
            <a:off x="12181315" y="0"/>
            <a:ext cx="10685" cy="6858000"/>
          </a:xfrm>
        </p:spPr>
        <p:txBody>
          <a:bodyPr/>
          <a:lstStyle/>
          <a:p>
            <a:endParaRPr lang="en-US"/>
          </a:p>
        </p:txBody>
      </p:sp>
      <p:sp>
        <p:nvSpPr>
          <p:cNvPr id="7" name="Title 6">
            <a:extLst>
              <a:ext uri="{FF2B5EF4-FFF2-40B4-BE49-F238E27FC236}">
                <a16:creationId xmlns:a16="http://schemas.microsoft.com/office/drawing/2014/main" id="{69E72E10-36E5-CBD1-A6B8-D25207223FB5}"/>
              </a:ext>
            </a:extLst>
          </p:cNvPr>
          <p:cNvSpPr>
            <a:spLocks noGrp="1"/>
          </p:cNvSpPr>
          <p:nvPr>
            <p:ph type="title"/>
          </p:nvPr>
        </p:nvSpPr>
        <p:spPr>
          <a:xfrm>
            <a:off x="767558" y="392307"/>
            <a:ext cx="8142288" cy="1080000"/>
          </a:xfrm>
        </p:spPr>
        <p:txBody>
          <a:bodyPr/>
          <a:lstStyle/>
          <a:p>
            <a:r>
              <a:rPr lang="en-US">
                <a:cs typeface="Segoe UI"/>
              </a:rPr>
              <a:t>A Closer Look Inside the Platform</a:t>
            </a:r>
            <a:endParaRPr lang="en-US"/>
          </a:p>
        </p:txBody>
      </p:sp>
      <p:sp>
        <p:nvSpPr>
          <p:cNvPr id="11" name="Graphic 71">
            <a:extLst>
              <a:ext uri="{FF2B5EF4-FFF2-40B4-BE49-F238E27FC236}">
                <a16:creationId xmlns:a16="http://schemas.microsoft.com/office/drawing/2014/main" id="{3D625001-B36E-2953-5A12-8A2D159EDD29}"/>
              </a:ext>
              <a:ext uri="{C183D7F6-B498-43B3-948B-1728B52AA6E4}">
                <adec:decorative xmlns:adec="http://schemas.microsoft.com/office/drawing/2017/decorative" val="1"/>
              </a:ext>
            </a:extLst>
          </p:cNvPr>
          <p:cNvSpPr/>
          <p:nvPr/>
        </p:nvSpPr>
        <p:spPr>
          <a:xfrm>
            <a:off x="9333024" y="2772841"/>
            <a:ext cx="1961112" cy="3608852"/>
          </a:xfrm>
          <a:custGeom>
            <a:avLst/>
            <a:gdLst>
              <a:gd name="connsiteX0" fmla="*/ 281654 w 715994"/>
              <a:gd name="connsiteY0" fmla="*/ 1487614 h 1487614"/>
              <a:gd name="connsiteX1" fmla="*/ 148018 w 715994"/>
              <a:gd name="connsiteY1" fmla="*/ 1132237 h 1487614"/>
              <a:gd name="connsiteX2" fmla="*/ 281654 w 715994"/>
              <a:gd name="connsiteY2" fmla="*/ 572548 h 1487614"/>
              <a:gd name="connsiteX3" fmla="*/ 415290 w 715994"/>
              <a:gd name="connsiteY3" fmla="*/ 593408 h 1487614"/>
              <a:gd name="connsiteX4" fmla="*/ 357950 w 715994"/>
              <a:gd name="connsiteY4" fmla="*/ 915067 h 1487614"/>
              <a:gd name="connsiteX5" fmla="*/ 459867 w 715994"/>
              <a:gd name="connsiteY5" fmla="*/ 853630 h 1487614"/>
              <a:gd name="connsiteX6" fmla="*/ 499586 w 715994"/>
              <a:gd name="connsiteY6" fmla="*/ 947166 h 1487614"/>
              <a:gd name="connsiteX7" fmla="*/ 581311 w 715994"/>
              <a:gd name="connsiteY7" fmla="*/ 907066 h 1487614"/>
              <a:gd name="connsiteX8" fmla="*/ 613696 w 715994"/>
              <a:gd name="connsiteY8" fmla="*/ 981742 h 1487614"/>
              <a:gd name="connsiteX9" fmla="*/ 676084 w 715994"/>
              <a:gd name="connsiteY9" fmla="*/ 961263 h 1487614"/>
              <a:gd name="connsiteX10" fmla="*/ 715994 w 715994"/>
              <a:gd name="connsiteY10" fmla="*/ 1019175 h 1487614"/>
              <a:gd name="connsiteX11" fmla="*/ 715994 w 715994"/>
              <a:gd name="connsiteY11" fmla="*/ 1132142 h 1487614"/>
              <a:gd name="connsiteX12" fmla="*/ 600837 w 715994"/>
              <a:gd name="connsiteY12" fmla="*/ 1247299 h 1487614"/>
              <a:gd name="connsiteX13" fmla="*/ 115157 w 715994"/>
              <a:gd name="connsiteY13" fmla="*/ 1247299 h 1487614"/>
              <a:gd name="connsiteX14" fmla="*/ 0 w 715994"/>
              <a:gd name="connsiteY14" fmla="*/ 1132142 h 1487614"/>
              <a:gd name="connsiteX15" fmla="*/ 0 w 715994"/>
              <a:gd name="connsiteY15" fmla="*/ 115157 h 1487614"/>
              <a:gd name="connsiteX16" fmla="*/ 115157 w 715994"/>
              <a:gd name="connsiteY16" fmla="*/ 0 h 1487614"/>
              <a:gd name="connsiteX17" fmla="*/ 600837 w 715994"/>
              <a:gd name="connsiteY17" fmla="*/ 0 h 1487614"/>
              <a:gd name="connsiteX18" fmla="*/ 715994 w 715994"/>
              <a:gd name="connsiteY18" fmla="*/ 115157 h 1487614"/>
              <a:gd name="connsiteX19" fmla="*/ 715994 w 715994"/>
              <a:gd name="connsiteY19" fmla="*/ 785051 h 1487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15994" h="1487614">
                <a:moveTo>
                  <a:pt x="281654" y="1487614"/>
                </a:moveTo>
                <a:cubicBezTo>
                  <a:pt x="281654" y="1487614"/>
                  <a:pt x="148018" y="1378648"/>
                  <a:pt x="148018" y="1132237"/>
                </a:cubicBezTo>
                <a:cubicBezTo>
                  <a:pt x="148018" y="885825"/>
                  <a:pt x="235744" y="685324"/>
                  <a:pt x="281654" y="572548"/>
                </a:cubicBezTo>
                <a:cubicBezTo>
                  <a:pt x="327565" y="459772"/>
                  <a:pt x="436150" y="493205"/>
                  <a:pt x="415290" y="593408"/>
                </a:cubicBezTo>
                <a:cubicBezTo>
                  <a:pt x="394430" y="693610"/>
                  <a:pt x="357950" y="915067"/>
                  <a:pt x="357950" y="915067"/>
                </a:cubicBezTo>
                <a:cubicBezTo>
                  <a:pt x="357950" y="915067"/>
                  <a:pt x="402812" y="834295"/>
                  <a:pt x="459867" y="853630"/>
                </a:cubicBezTo>
                <a:cubicBezTo>
                  <a:pt x="516922" y="873062"/>
                  <a:pt x="499586" y="947166"/>
                  <a:pt x="499586" y="947166"/>
                </a:cubicBezTo>
                <a:cubicBezTo>
                  <a:pt x="499586" y="947166"/>
                  <a:pt x="535686" y="888016"/>
                  <a:pt x="581311" y="907066"/>
                </a:cubicBezTo>
                <a:cubicBezTo>
                  <a:pt x="626935" y="926116"/>
                  <a:pt x="613696" y="981742"/>
                  <a:pt x="613696" y="981742"/>
                </a:cubicBezTo>
                <a:cubicBezTo>
                  <a:pt x="613696" y="981742"/>
                  <a:pt x="641223" y="949071"/>
                  <a:pt x="676084" y="961263"/>
                </a:cubicBezTo>
                <a:cubicBezTo>
                  <a:pt x="709803" y="972979"/>
                  <a:pt x="715994" y="1019175"/>
                  <a:pt x="715994" y="1019175"/>
                </a:cubicBezTo>
                <a:lnTo>
                  <a:pt x="715994" y="1132142"/>
                </a:lnTo>
                <a:cubicBezTo>
                  <a:pt x="715994" y="1195768"/>
                  <a:pt x="664464" y="1247299"/>
                  <a:pt x="600837" y="1247299"/>
                </a:cubicBezTo>
                <a:lnTo>
                  <a:pt x="115157" y="1247299"/>
                </a:lnTo>
                <a:cubicBezTo>
                  <a:pt x="51530" y="1247299"/>
                  <a:pt x="0" y="1195768"/>
                  <a:pt x="0" y="1132142"/>
                </a:cubicBezTo>
                <a:lnTo>
                  <a:pt x="0" y="115157"/>
                </a:lnTo>
                <a:cubicBezTo>
                  <a:pt x="0" y="51530"/>
                  <a:pt x="51530" y="0"/>
                  <a:pt x="115157" y="0"/>
                </a:cubicBezTo>
                <a:lnTo>
                  <a:pt x="600837" y="0"/>
                </a:lnTo>
                <a:cubicBezTo>
                  <a:pt x="664464" y="0"/>
                  <a:pt x="715994" y="51530"/>
                  <a:pt x="715994" y="115157"/>
                </a:cubicBezTo>
                <a:lnTo>
                  <a:pt x="715994" y="785051"/>
                </a:lnTo>
              </a:path>
            </a:pathLst>
          </a:custGeom>
          <a:noFill/>
          <a:ln w="25400" cap="rnd">
            <a:solidFill>
              <a:schemeClr val="accent1"/>
            </a:solidFill>
            <a:prstDash val="solid"/>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228600"/>
            <a:endParaRPr lang="en-US" sz="900">
              <a:solidFill>
                <a:srgbClr val="343636"/>
              </a:solidFill>
              <a:latin typeface="Figtree"/>
            </a:endParaRPr>
          </a:p>
        </p:txBody>
      </p:sp>
    </p:spTree>
    <p:extLst>
      <p:ext uri="{BB962C8B-B14F-4D97-AF65-F5344CB8AC3E}">
        <p14:creationId xmlns:p14="http://schemas.microsoft.com/office/powerpoint/2010/main" val="610278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D4B64-4BD9-7864-6FF6-ABBE82A8DD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097480-584A-999C-9B52-95CF96AEFE7B}"/>
              </a:ext>
            </a:extLst>
          </p:cNvPr>
          <p:cNvSpPr>
            <a:spLocks noGrp="1"/>
          </p:cNvSpPr>
          <p:nvPr>
            <p:ph type="ctrTitle"/>
          </p:nvPr>
        </p:nvSpPr>
        <p:spPr/>
        <p:txBody>
          <a:bodyPr/>
          <a:lstStyle/>
          <a:p>
            <a:r>
              <a:rPr lang="en-US"/>
              <a:t>Requirement</a:t>
            </a:r>
            <a:br>
              <a:rPr lang="en-US"/>
            </a:br>
            <a:r>
              <a:rPr lang="en-US"/>
              <a:t>Events</a:t>
            </a:r>
          </a:p>
        </p:txBody>
      </p:sp>
      <p:sp>
        <p:nvSpPr>
          <p:cNvPr id="3" name="Text Placeholder 2">
            <a:extLst>
              <a:ext uri="{FF2B5EF4-FFF2-40B4-BE49-F238E27FC236}">
                <a16:creationId xmlns:a16="http://schemas.microsoft.com/office/drawing/2014/main" id="{D4FE50A1-9A0E-5850-A2CA-07776D0E874C}"/>
              </a:ext>
            </a:extLst>
          </p:cNvPr>
          <p:cNvSpPr>
            <a:spLocks noGrp="1"/>
          </p:cNvSpPr>
          <p:nvPr>
            <p:ph type="body" sz="quarter" idx="10"/>
          </p:nvPr>
        </p:nvSpPr>
        <p:spPr/>
        <p:txBody>
          <a:bodyPr anchor="ctr">
            <a:normAutofit/>
          </a:bodyPr>
          <a:lstStyle/>
          <a:p>
            <a:r>
              <a:rPr lang="en-US" sz="2400"/>
              <a:t>Events</a:t>
            </a:r>
          </a:p>
        </p:txBody>
      </p:sp>
    </p:spTree>
    <p:extLst>
      <p:ext uri="{BB962C8B-B14F-4D97-AF65-F5344CB8AC3E}">
        <p14:creationId xmlns:p14="http://schemas.microsoft.com/office/powerpoint/2010/main" val="24143261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6EF14-37F2-D12E-B6A9-7FD9EC72BF4B}"/>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32D10861-2458-F6B0-8E0A-3627580744CE}"/>
              </a:ext>
            </a:extLst>
          </p:cNvPr>
          <p:cNvSpPr>
            <a:spLocks noGrp="1"/>
          </p:cNvSpPr>
          <p:nvPr>
            <p:ph type="title"/>
          </p:nvPr>
        </p:nvSpPr>
        <p:spPr>
          <a:xfrm>
            <a:off x="767556" y="410976"/>
            <a:ext cx="10643197" cy="1080000"/>
          </a:xfrm>
        </p:spPr>
        <p:txBody>
          <a:bodyPr/>
          <a:lstStyle/>
          <a:p>
            <a:r>
              <a:rPr lang="en-US"/>
              <a:t>Requirement Events Setup</a:t>
            </a:r>
          </a:p>
        </p:txBody>
      </p:sp>
      <p:sp>
        <p:nvSpPr>
          <p:cNvPr id="6" name="Content Placeholder 6">
            <a:extLst>
              <a:ext uri="{FF2B5EF4-FFF2-40B4-BE49-F238E27FC236}">
                <a16:creationId xmlns:a16="http://schemas.microsoft.com/office/drawing/2014/main" id="{38032863-F838-F767-3B65-AA511A652724}"/>
              </a:ext>
            </a:extLst>
          </p:cNvPr>
          <p:cNvSpPr>
            <a:spLocks noGrp="1"/>
          </p:cNvSpPr>
          <p:nvPr>
            <p:ph sz="half" idx="1"/>
          </p:nvPr>
        </p:nvSpPr>
        <p:spPr>
          <a:xfrm>
            <a:off x="767556" y="3586414"/>
            <a:ext cx="6464517" cy="1447405"/>
          </a:xfrm>
        </p:spPr>
        <p:txBody>
          <a:bodyPr/>
          <a:lstStyle/>
          <a:p>
            <a:endParaRPr lang="en-US" b="1"/>
          </a:p>
          <a:p>
            <a:pPr marL="350838" indent="-342900">
              <a:buFont typeface="+mj-lt"/>
              <a:buAutoNum type="arabicParenR"/>
            </a:pPr>
            <a:endParaRPr lang="en-US" b="1"/>
          </a:p>
          <a:p>
            <a:pPr marL="186531" lvl="1" indent="0">
              <a:buNone/>
            </a:pPr>
            <a:endParaRPr lang="en-VE"/>
          </a:p>
        </p:txBody>
      </p:sp>
      <p:sp>
        <p:nvSpPr>
          <p:cNvPr id="2" name="Content Placeholder 6">
            <a:extLst>
              <a:ext uri="{FF2B5EF4-FFF2-40B4-BE49-F238E27FC236}">
                <a16:creationId xmlns:a16="http://schemas.microsoft.com/office/drawing/2014/main" id="{0FFCE64F-E61C-0FD7-4B3D-73317D64BF11}"/>
              </a:ext>
            </a:extLst>
          </p:cNvPr>
          <p:cNvSpPr txBox="1">
            <a:spLocks/>
          </p:cNvSpPr>
          <p:nvPr/>
        </p:nvSpPr>
        <p:spPr>
          <a:xfrm>
            <a:off x="781248" y="1274992"/>
            <a:ext cx="5019188" cy="4867190"/>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In Employee-based Requirements, a requirement can be set up as an Event in DataPlus. To do this, you would set up the event requirement in </a:t>
            </a:r>
            <a:r>
              <a:rPr lang="en-US" b="1"/>
              <a:t>Requirement Management </a:t>
            </a:r>
            <a:r>
              <a:rPr lang="en-US"/>
              <a:t>by marking the Evidence Type </a:t>
            </a:r>
            <a:r>
              <a:rPr lang="en-US" b="1"/>
              <a:t>Event </a:t>
            </a:r>
            <a:r>
              <a:rPr lang="en-US"/>
              <a:t>and then linking the Category that was set up for the Plan Item Type </a:t>
            </a:r>
            <a:r>
              <a:rPr lang="en-US" b="1"/>
              <a:t>Events</a:t>
            </a:r>
            <a:r>
              <a:rPr lang="en-US"/>
              <a:t>. </a:t>
            </a:r>
          </a:p>
          <a:p>
            <a:r>
              <a:rPr lang="en-US"/>
              <a:t>You would then go to the </a:t>
            </a:r>
            <a:r>
              <a:rPr lang="en-US" b="1"/>
              <a:t>Event Scheduling Information.</a:t>
            </a:r>
          </a:p>
          <a:p>
            <a:pPr marL="186531" lvl="1" indent="0">
              <a:buFont typeface="System Font Regular"/>
              <a:buNone/>
            </a:pPr>
            <a:endParaRPr lang="en-VE"/>
          </a:p>
        </p:txBody>
      </p:sp>
      <p:pic>
        <p:nvPicPr>
          <p:cNvPr id="5" name="Picture 4">
            <a:extLst>
              <a:ext uri="{FF2B5EF4-FFF2-40B4-BE49-F238E27FC236}">
                <a16:creationId xmlns:a16="http://schemas.microsoft.com/office/drawing/2014/main" id="{F454E6B6-81AA-C4BE-918F-DB431BC630B8}"/>
              </a:ext>
            </a:extLst>
          </p:cNvPr>
          <p:cNvPicPr>
            <a:picLocks noChangeAspect="1"/>
          </p:cNvPicPr>
          <p:nvPr/>
        </p:nvPicPr>
        <p:blipFill>
          <a:blip r:embed="rId2"/>
          <a:stretch>
            <a:fillRect/>
          </a:stretch>
        </p:blipFill>
        <p:spPr>
          <a:xfrm>
            <a:off x="5938820" y="1050351"/>
            <a:ext cx="5285783" cy="2629743"/>
          </a:xfrm>
          <a:prstGeom prst="rect">
            <a:avLst/>
          </a:prstGeom>
          <a:ln w="12700">
            <a:solidFill>
              <a:schemeClr val="tx1"/>
            </a:solidFill>
          </a:ln>
        </p:spPr>
      </p:pic>
      <p:pic>
        <p:nvPicPr>
          <p:cNvPr id="8" name="Picture 7">
            <a:extLst>
              <a:ext uri="{FF2B5EF4-FFF2-40B4-BE49-F238E27FC236}">
                <a16:creationId xmlns:a16="http://schemas.microsoft.com/office/drawing/2014/main" id="{EF3B0065-C6C8-CBAC-E276-CFC570C7866D}"/>
              </a:ext>
            </a:extLst>
          </p:cNvPr>
          <p:cNvPicPr>
            <a:picLocks noChangeAspect="1"/>
          </p:cNvPicPr>
          <p:nvPr/>
        </p:nvPicPr>
        <p:blipFill>
          <a:blip r:embed="rId3"/>
          <a:stretch>
            <a:fillRect/>
          </a:stretch>
        </p:blipFill>
        <p:spPr>
          <a:xfrm>
            <a:off x="7883487" y="3403458"/>
            <a:ext cx="3088213" cy="2738724"/>
          </a:xfrm>
          <a:prstGeom prst="rect">
            <a:avLst/>
          </a:prstGeom>
          <a:ln w="12700">
            <a:solidFill>
              <a:schemeClr val="tx1"/>
            </a:solidFill>
          </a:ln>
        </p:spPr>
      </p:pic>
      <p:sp>
        <p:nvSpPr>
          <p:cNvPr id="9" name="Content Placeholder 6">
            <a:extLst>
              <a:ext uri="{FF2B5EF4-FFF2-40B4-BE49-F238E27FC236}">
                <a16:creationId xmlns:a16="http://schemas.microsoft.com/office/drawing/2014/main" id="{46FF8ED1-20C3-7753-C104-5A39E53EB96A}"/>
              </a:ext>
            </a:extLst>
          </p:cNvPr>
          <p:cNvSpPr txBox="1">
            <a:spLocks/>
          </p:cNvSpPr>
          <p:nvPr/>
        </p:nvSpPr>
        <p:spPr>
          <a:xfrm>
            <a:off x="642864" y="3773774"/>
            <a:ext cx="6713899" cy="2555768"/>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3688" indent="-285750">
              <a:lnSpc>
                <a:spcPct val="100000"/>
              </a:lnSpc>
              <a:buFont typeface="Arial" panose="020B0604020202020204" pitchFamily="34" charset="0"/>
              <a:buChar char="•"/>
            </a:pPr>
            <a:r>
              <a:rPr lang="en-US" sz="1200" b="1"/>
              <a:t>Use Scheduling:</a:t>
            </a:r>
            <a:r>
              <a:rPr lang="en-US" sz="1200"/>
              <a:t> Select to allow a scheduling task to be created for the event. The requirement will not be marked fulfilled until the employee completes the event with a passing score.</a:t>
            </a:r>
          </a:p>
          <a:p>
            <a:pPr marL="293688" indent="-285750">
              <a:lnSpc>
                <a:spcPct val="100000"/>
              </a:lnSpc>
              <a:buFont typeface="Arial" panose="020B0604020202020204" pitchFamily="34" charset="0"/>
              <a:buChar char="•"/>
            </a:pPr>
            <a:r>
              <a:rPr lang="en-US" sz="1200" b="1"/>
              <a:t>Use Event Registration: </a:t>
            </a:r>
            <a:r>
              <a:rPr lang="en-US" sz="1200"/>
              <a:t>Select to allow employees to register for any events tied to this requirement.</a:t>
            </a:r>
          </a:p>
          <a:p>
            <a:pPr marL="293688" indent="-285750">
              <a:lnSpc>
                <a:spcPct val="100000"/>
              </a:lnSpc>
              <a:buFont typeface="Arial" panose="020B0604020202020204" pitchFamily="34" charset="0"/>
              <a:buChar char="•"/>
            </a:pPr>
            <a:r>
              <a:rPr lang="en-US" sz="1200" b="1"/>
              <a:t>Allow External Events: </a:t>
            </a:r>
            <a:r>
              <a:rPr lang="en-US" sz="1200"/>
              <a:t>If selected when scheduling an event that fulfills this requirement, the employee can select Use External Event and enter the information about the event they are attending.</a:t>
            </a:r>
          </a:p>
          <a:p>
            <a:pPr marL="293688" indent="-285750">
              <a:lnSpc>
                <a:spcPct val="100000"/>
              </a:lnSpc>
              <a:buFont typeface="Arial" panose="020B0604020202020204" pitchFamily="34" charset="0"/>
              <a:buChar char="•"/>
            </a:pPr>
            <a:r>
              <a:rPr lang="en-US" sz="1200" b="1"/>
              <a:t># of Days Before Due Date to Create Task to Schedule: </a:t>
            </a:r>
            <a:r>
              <a:rPr lang="en-US" sz="1200"/>
              <a:t>The number of days before the requirement due date that staff will see a task card to register for an event to fulfill this requirement.</a:t>
            </a:r>
            <a:endParaRPr lang="en-VE"/>
          </a:p>
        </p:txBody>
      </p:sp>
    </p:spTree>
    <p:extLst>
      <p:ext uri="{BB962C8B-B14F-4D97-AF65-F5344CB8AC3E}">
        <p14:creationId xmlns:p14="http://schemas.microsoft.com/office/powerpoint/2010/main" val="414871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5339E-FBB2-7F32-CC87-61A5968524A7}"/>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199BA22D-95E6-29FB-8131-761F367AB301}"/>
              </a:ext>
            </a:extLst>
          </p:cNvPr>
          <p:cNvSpPr>
            <a:spLocks noGrp="1"/>
          </p:cNvSpPr>
          <p:nvPr>
            <p:ph type="title"/>
          </p:nvPr>
        </p:nvSpPr>
        <p:spPr>
          <a:xfrm>
            <a:off x="767556" y="410976"/>
            <a:ext cx="10643197" cy="1080000"/>
          </a:xfrm>
        </p:spPr>
        <p:txBody>
          <a:bodyPr/>
          <a:lstStyle/>
          <a:p>
            <a:r>
              <a:rPr lang="en-US"/>
              <a:t>Event Management Setup</a:t>
            </a:r>
          </a:p>
        </p:txBody>
      </p:sp>
      <p:sp>
        <p:nvSpPr>
          <p:cNvPr id="6" name="Content Placeholder 6">
            <a:extLst>
              <a:ext uri="{FF2B5EF4-FFF2-40B4-BE49-F238E27FC236}">
                <a16:creationId xmlns:a16="http://schemas.microsoft.com/office/drawing/2014/main" id="{4FFBAA99-0FB8-E873-1735-AD2CEC92E0FF}"/>
              </a:ext>
            </a:extLst>
          </p:cNvPr>
          <p:cNvSpPr>
            <a:spLocks noGrp="1"/>
          </p:cNvSpPr>
          <p:nvPr>
            <p:ph sz="half" idx="1"/>
          </p:nvPr>
        </p:nvSpPr>
        <p:spPr>
          <a:xfrm>
            <a:off x="767556" y="3586414"/>
            <a:ext cx="6464517" cy="1447405"/>
          </a:xfrm>
        </p:spPr>
        <p:txBody>
          <a:bodyPr/>
          <a:lstStyle/>
          <a:p>
            <a:r>
              <a:rPr lang="en-US" b="1"/>
              <a:t> </a:t>
            </a:r>
            <a:endParaRPr lang="en-US"/>
          </a:p>
          <a:p>
            <a:pPr marL="350838" indent="-342900">
              <a:buFont typeface="+mj-lt"/>
              <a:buAutoNum type="arabicParenR"/>
            </a:pPr>
            <a:endParaRPr lang="en-US"/>
          </a:p>
          <a:p>
            <a:pPr marL="186531" lvl="1" indent="0">
              <a:buNone/>
            </a:pPr>
            <a:endParaRPr lang="en-VE"/>
          </a:p>
        </p:txBody>
      </p:sp>
      <p:sp>
        <p:nvSpPr>
          <p:cNvPr id="2" name="Content Placeholder 6">
            <a:extLst>
              <a:ext uri="{FF2B5EF4-FFF2-40B4-BE49-F238E27FC236}">
                <a16:creationId xmlns:a16="http://schemas.microsoft.com/office/drawing/2014/main" id="{721C4005-C914-C620-821F-AC99E2EE2CFF}"/>
              </a:ext>
            </a:extLst>
          </p:cNvPr>
          <p:cNvSpPr txBox="1">
            <a:spLocks/>
          </p:cNvSpPr>
          <p:nvPr/>
        </p:nvSpPr>
        <p:spPr>
          <a:xfrm>
            <a:off x="767556" y="1097883"/>
            <a:ext cx="7582657" cy="553911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Once the Requirement is set up in Requirement Management, you can then create an Event in </a:t>
            </a:r>
            <a:r>
              <a:rPr lang="en-US" b="1"/>
              <a:t>Event Management. </a:t>
            </a:r>
            <a:r>
              <a:rPr lang="en-US"/>
              <a:t>This is found in </a:t>
            </a:r>
            <a:r>
              <a:rPr lang="en-US" b="1"/>
              <a:t>Employee Care &gt; Event Management. </a:t>
            </a:r>
          </a:p>
          <a:p>
            <a:r>
              <a:rPr lang="en-US"/>
              <a:t>Click </a:t>
            </a:r>
            <a:r>
              <a:rPr lang="en-US" b="1"/>
              <a:t>+ </a:t>
            </a:r>
            <a:r>
              <a:rPr lang="en-US"/>
              <a:t>to add a new Event. On the </a:t>
            </a:r>
            <a:r>
              <a:rPr lang="en-US" b="1"/>
              <a:t>Basic Information Card, </a:t>
            </a:r>
            <a:r>
              <a:rPr lang="en-US"/>
              <a:t>fill out all required fields. </a:t>
            </a:r>
          </a:p>
          <a:p>
            <a:pPr marL="293688" indent="-285750">
              <a:lnSpc>
                <a:spcPct val="100000"/>
              </a:lnSpc>
              <a:spcBef>
                <a:spcPts val="0"/>
              </a:spcBef>
              <a:buFont typeface="Arial" panose="020B0604020202020204" pitchFamily="34" charset="0"/>
              <a:buChar char="•"/>
            </a:pPr>
            <a:r>
              <a:rPr lang="en-US" b="1"/>
              <a:t>Description</a:t>
            </a:r>
          </a:p>
          <a:p>
            <a:pPr marL="293688" indent="-285750">
              <a:lnSpc>
                <a:spcPct val="100000"/>
              </a:lnSpc>
              <a:spcBef>
                <a:spcPts val="0"/>
              </a:spcBef>
              <a:buFont typeface="Arial" panose="020B0604020202020204" pitchFamily="34" charset="0"/>
              <a:buChar char="•"/>
            </a:pPr>
            <a:r>
              <a:rPr lang="en-US" b="1"/>
              <a:t>Begin Date/Time and End Date/Time</a:t>
            </a:r>
          </a:p>
          <a:p>
            <a:pPr marL="293688" indent="-285750">
              <a:lnSpc>
                <a:spcPct val="100000"/>
              </a:lnSpc>
              <a:spcBef>
                <a:spcPts val="0"/>
              </a:spcBef>
              <a:buFont typeface="Arial" panose="020B0604020202020204" pitchFamily="34" charset="0"/>
              <a:buChar char="•"/>
            </a:pPr>
            <a:r>
              <a:rPr lang="en-US" b="1"/>
              <a:t>Visible Date/Time</a:t>
            </a:r>
            <a:r>
              <a:rPr lang="en-US"/>
              <a:t>: This is when the event will start appearing for employees to view.</a:t>
            </a:r>
          </a:p>
          <a:p>
            <a:pPr marL="293688" indent="-285750">
              <a:lnSpc>
                <a:spcPct val="100000"/>
              </a:lnSpc>
              <a:spcBef>
                <a:spcPts val="0"/>
              </a:spcBef>
              <a:buFont typeface="Arial" panose="020B0604020202020204" pitchFamily="34" charset="0"/>
              <a:buChar char="•"/>
            </a:pPr>
            <a:r>
              <a:rPr lang="en-US" b="1"/>
              <a:t>Visible to All Users</a:t>
            </a:r>
            <a:r>
              <a:rPr lang="en-US"/>
              <a:t>: The event will appear under Events on the Resources card for all users to view</a:t>
            </a:r>
          </a:p>
          <a:p>
            <a:pPr marL="293688" indent="-285750">
              <a:lnSpc>
                <a:spcPct val="100000"/>
              </a:lnSpc>
              <a:spcBef>
                <a:spcPts val="0"/>
              </a:spcBef>
              <a:buFont typeface="Arial" panose="020B0604020202020204" pitchFamily="34" charset="0"/>
              <a:buChar char="•"/>
            </a:pPr>
            <a:r>
              <a:rPr lang="en-US" b="1"/>
              <a:t>Details</a:t>
            </a:r>
            <a:endParaRPr lang="en-US" sz="1200" b="1"/>
          </a:p>
          <a:p>
            <a:pPr>
              <a:spcBef>
                <a:spcPts val="0"/>
              </a:spcBef>
            </a:pPr>
            <a:r>
              <a:rPr lang="en-US" b="1"/>
              <a:t>Additional Information Card: </a:t>
            </a:r>
          </a:p>
          <a:p>
            <a:pPr marL="357981" lvl="1" indent="-171450">
              <a:lnSpc>
                <a:spcPct val="100000"/>
              </a:lnSpc>
              <a:spcBef>
                <a:spcPts val="0"/>
              </a:spcBef>
              <a:buFont typeface="Arial" panose="020B0604020202020204" pitchFamily="34" charset="0"/>
              <a:buChar char="•"/>
            </a:pPr>
            <a:r>
              <a:rPr lang="en-US" b="1"/>
              <a:t>Location Type: </a:t>
            </a:r>
            <a:r>
              <a:rPr lang="en-US"/>
              <a:t>Physical or Online</a:t>
            </a:r>
          </a:p>
          <a:p>
            <a:pPr marL="534987" lvl="2" indent="-171450">
              <a:lnSpc>
                <a:spcPct val="100000"/>
              </a:lnSpc>
              <a:spcBef>
                <a:spcPts val="0"/>
              </a:spcBef>
              <a:buFont typeface="Arial" panose="020B0604020202020204" pitchFamily="34" charset="0"/>
              <a:buChar char="•"/>
            </a:pPr>
            <a:r>
              <a:rPr lang="en-US" b="1"/>
              <a:t>Location</a:t>
            </a:r>
            <a:r>
              <a:rPr lang="en-US"/>
              <a:t> (if Location Type is Physical)</a:t>
            </a:r>
          </a:p>
          <a:p>
            <a:pPr marL="534987" lvl="2" indent="-171450">
              <a:lnSpc>
                <a:spcPct val="100000"/>
              </a:lnSpc>
              <a:spcBef>
                <a:spcPts val="0"/>
              </a:spcBef>
              <a:buFont typeface="Arial" panose="020B0604020202020204" pitchFamily="34" charset="0"/>
              <a:buChar char="•"/>
            </a:pPr>
            <a:r>
              <a:rPr lang="en-US" b="1"/>
              <a:t>Online Meeting URL </a:t>
            </a:r>
            <a:r>
              <a:rPr lang="en-US"/>
              <a:t>(if Location Type is Online)</a:t>
            </a:r>
          </a:p>
          <a:p>
            <a:pPr marL="357981" lvl="1" indent="-171450">
              <a:lnSpc>
                <a:spcPct val="100000"/>
              </a:lnSpc>
              <a:spcBef>
                <a:spcPts val="0"/>
              </a:spcBef>
              <a:buFont typeface="Arial" panose="020B0604020202020204" pitchFamily="34" charset="0"/>
              <a:buChar char="•"/>
            </a:pPr>
            <a:r>
              <a:rPr lang="en-US" b="1"/>
              <a:t>Instructor</a:t>
            </a:r>
          </a:p>
          <a:p>
            <a:pPr marL="357981" lvl="1" indent="-171450">
              <a:lnSpc>
                <a:spcPct val="100000"/>
              </a:lnSpc>
              <a:spcBef>
                <a:spcPts val="0"/>
              </a:spcBef>
              <a:buFont typeface="Arial" panose="020B0604020202020204" pitchFamily="34" charset="0"/>
              <a:buChar char="•"/>
            </a:pPr>
            <a:r>
              <a:rPr lang="en-US" b="1">
                <a:highlight>
                  <a:srgbClr val="FFFF00"/>
                </a:highlight>
              </a:rPr>
              <a:t>Credit Hours: </a:t>
            </a:r>
            <a:r>
              <a:rPr lang="en-US">
                <a:highlight>
                  <a:srgbClr val="FFFF00"/>
                </a:highlight>
              </a:rPr>
              <a:t>if </a:t>
            </a:r>
            <a:r>
              <a:rPr lang="en-US" i="1">
                <a:highlight>
                  <a:srgbClr val="FFFF00"/>
                </a:highlight>
              </a:rPr>
              <a:t>Fulfills Requirement </a:t>
            </a:r>
            <a:r>
              <a:rPr lang="en-US">
                <a:highlight>
                  <a:srgbClr val="FFFF00"/>
                </a:highlight>
              </a:rPr>
              <a:t>is selected, this will automatically populate based on the requirement. </a:t>
            </a:r>
            <a:endParaRPr lang="en-US" b="1">
              <a:highlight>
                <a:srgbClr val="FFFF00"/>
              </a:highlight>
            </a:endParaRPr>
          </a:p>
          <a:p>
            <a:pPr marL="357981" lvl="1" indent="-171450">
              <a:lnSpc>
                <a:spcPct val="100000"/>
              </a:lnSpc>
              <a:spcBef>
                <a:spcPts val="0"/>
              </a:spcBef>
              <a:buFont typeface="Arial" panose="020B0604020202020204" pitchFamily="34" charset="0"/>
              <a:buChar char="•"/>
            </a:pPr>
            <a:r>
              <a:rPr lang="en-US" b="1">
                <a:highlight>
                  <a:srgbClr val="FFFF00"/>
                </a:highlight>
              </a:rPr>
              <a:t>Fulfills Requirement</a:t>
            </a:r>
            <a:r>
              <a:rPr lang="en-US">
                <a:highlight>
                  <a:srgbClr val="FFFF00"/>
                </a:highlight>
              </a:rPr>
              <a:t>: select this to map to a requirement. </a:t>
            </a:r>
          </a:p>
          <a:p>
            <a:pPr marL="357981" lvl="1" indent="-171450">
              <a:lnSpc>
                <a:spcPct val="100000"/>
              </a:lnSpc>
              <a:spcBef>
                <a:spcPts val="0"/>
              </a:spcBef>
              <a:buFont typeface="Arial" panose="020B0604020202020204" pitchFamily="34" charset="0"/>
              <a:buChar char="•"/>
            </a:pPr>
            <a:r>
              <a:rPr lang="en-US" b="1">
                <a:highlight>
                  <a:srgbClr val="FFFF00"/>
                </a:highlight>
              </a:rPr>
              <a:t>Requirement</a:t>
            </a:r>
            <a:r>
              <a:rPr lang="en-US">
                <a:highlight>
                  <a:srgbClr val="FFFF00"/>
                </a:highlight>
              </a:rPr>
              <a:t>: If Fulfills Requirement is selected, select the requirement it fulfills. Only requirements with a Type of Event will appear. This field cannot be changed after the event is saved.</a:t>
            </a:r>
            <a:endParaRPr lang="en-VE">
              <a:highlight>
                <a:srgbClr val="FFFF00"/>
              </a:highlight>
            </a:endParaRPr>
          </a:p>
          <a:p>
            <a:endParaRPr lang="en-US"/>
          </a:p>
        </p:txBody>
      </p:sp>
      <p:pic>
        <p:nvPicPr>
          <p:cNvPr id="8" name="Picture 7">
            <a:extLst>
              <a:ext uri="{FF2B5EF4-FFF2-40B4-BE49-F238E27FC236}">
                <a16:creationId xmlns:a16="http://schemas.microsoft.com/office/drawing/2014/main" id="{206912E2-246C-8A51-0405-4F7C5EABEBDB}"/>
              </a:ext>
            </a:extLst>
          </p:cNvPr>
          <p:cNvPicPr>
            <a:picLocks noChangeAspect="1"/>
          </p:cNvPicPr>
          <p:nvPr/>
        </p:nvPicPr>
        <p:blipFill>
          <a:blip r:embed="rId2"/>
          <a:stretch>
            <a:fillRect/>
          </a:stretch>
        </p:blipFill>
        <p:spPr>
          <a:xfrm>
            <a:off x="8609237" y="1169432"/>
            <a:ext cx="2694892" cy="3238008"/>
          </a:xfrm>
          <a:prstGeom prst="rect">
            <a:avLst/>
          </a:prstGeom>
          <a:ln w="12700">
            <a:solidFill>
              <a:schemeClr val="tx1"/>
            </a:solidFill>
          </a:ln>
        </p:spPr>
      </p:pic>
      <p:pic>
        <p:nvPicPr>
          <p:cNvPr id="11" name="Picture 10">
            <a:extLst>
              <a:ext uri="{FF2B5EF4-FFF2-40B4-BE49-F238E27FC236}">
                <a16:creationId xmlns:a16="http://schemas.microsoft.com/office/drawing/2014/main" id="{DE0AEAF8-F2D7-7744-71D0-F19532044CBE}"/>
              </a:ext>
            </a:extLst>
          </p:cNvPr>
          <p:cNvPicPr>
            <a:picLocks noChangeAspect="1"/>
          </p:cNvPicPr>
          <p:nvPr/>
        </p:nvPicPr>
        <p:blipFill>
          <a:blip r:embed="rId3"/>
          <a:stretch>
            <a:fillRect/>
          </a:stretch>
        </p:blipFill>
        <p:spPr>
          <a:xfrm>
            <a:off x="8771217" y="3867440"/>
            <a:ext cx="2787802" cy="2332757"/>
          </a:xfrm>
          <a:prstGeom prst="rect">
            <a:avLst/>
          </a:prstGeom>
          <a:ln w="12700">
            <a:solidFill>
              <a:schemeClr val="tx1"/>
            </a:solidFill>
          </a:ln>
        </p:spPr>
      </p:pic>
      <p:sp>
        <p:nvSpPr>
          <p:cNvPr id="3" name="Rectangle 2">
            <a:extLst>
              <a:ext uri="{FF2B5EF4-FFF2-40B4-BE49-F238E27FC236}">
                <a16:creationId xmlns:a16="http://schemas.microsoft.com/office/drawing/2014/main" id="{4D0932B0-C9E8-3BA8-B39B-9BCADB69670A}"/>
              </a:ext>
            </a:extLst>
          </p:cNvPr>
          <p:cNvSpPr/>
          <p:nvPr/>
        </p:nvSpPr>
        <p:spPr>
          <a:xfrm>
            <a:off x="8771217" y="5138928"/>
            <a:ext cx="2787802" cy="969264"/>
          </a:xfrm>
          <a:prstGeom prst="rect">
            <a:avLst/>
          </a:prstGeom>
          <a:solidFill>
            <a:srgbClr val="FFFF00">
              <a:alpha val="20000"/>
            </a:srgb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1429014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E70A3-BDAE-EACE-BCF3-EF9151BBA734}"/>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15880A68-326C-450B-6EC7-8DAD15314403}"/>
              </a:ext>
            </a:extLst>
          </p:cNvPr>
          <p:cNvSpPr>
            <a:spLocks noGrp="1"/>
          </p:cNvSpPr>
          <p:nvPr>
            <p:ph type="subTitle" idx="1"/>
          </p:nvPr>
        </p:nvSpPr>
        <p:spPr/>
        <p:txBody>
          <a:bodyPr vert="horz" lIns="0" tIns="45720" rIns="0" bIns="46800" numCol="1" rtlCol="0" anchor="t">
            <a:noAutofit/>
          </a:bodyPr>
          <a:lstStyle/>
          <a:p>
            <a:r>
              <a:rPr lang="en-US">
                <a:latin typeface="Lato" panose="020F0502020204030203" pitchFamily="34" charset="0"/>
                <a:ea typeface="Lato" panose="020F0502020204030203" pitchFamily="34" charset="0"/>
                <a:cs typeface="Lato" panose="020F0502020204030203" pitchFamily="34" charset="0"/>
              </a:rPr>
              <a:t>Requirements Overview</a:t>
            </a:r>
          </a:p>
          <a:p>
            <a:r>
              <a:rPr lang="en-US">
                <a:latin typeface="Lato" panose="020F0502020204030203" pitchFamily="34" charset="0"/>
                <a:ea typeface="Lato" panose="020F0502020204030203" pitchFamily="34" charset="0"/>
                <a:cs typeface="Lato" panose="020F0502020204030203" pitchFamily="34" charset="0"/>
              </a:rPr>
              <a:t>Requirement Fulfillment Type Categories</a:t>
            </a:r>
          </a:p>
          <a:p>
            <a:r>
              <a:rPr lang="en-US">
                <a:latin typeface="Lato" panose="020F0502020204030203" pitchFamily="34" charset="0"/>
                <a:ea typeface="Lato" panose="020F0502020204030203" pitchFamily="34" charset="0"/>
                <a:cs typeface="Lato" panose="020F0502020204030203" pitchFamily="34" charset="0"/>
              </a:rPr>
              <a:t>Requirement Due Date Options</a:t>
            </a:r>
          </a:p>
          <a:p>
            <a:r>
              <a:rPr lang="en-US">
                <a:latin typeface="Lato"/>
                <a:ea typeface="Lato"/>
                <a:cs typeface="Lato"/>
              </a:rPr>
              <a:t>Requirement Task Set Up and Visibility</a:t>
            </a:r>
          </a:p>
          <a:p>
            <a:r>
              <a:rPr lang="en-US">
                <a:latin typeface="Lato" panose="020F0502020204030203" pitchFamily="34" charset="0"/>
                <a:ea typeface="Lato" panose="020F0502020204030203" pitchFamily="34" charset="0"/>
                <a:cs typeface="Lato" panose="020F0502020204030203" pitchFamily="34" charset="0"/>
              </a:rPr>
              <a:t>Requirement Events</a:t>
            </a:r>
          </a:p>
          <a:p>
            <a:r>
              <a:rPr lang="en-US">
                <a:latin typeface="Lato" panose="020F0502020204030203" pitchFamily="34" charset="0"/>
                <a:ea typeface="Lato" panose="020F0502020204030203" pitchFamily="34" charset="0"/>
                <a:cs typeface="Lato" panose="020F0502020204030203" pitchFamily="34" charset="0"/>
              </a:rPr>
              <a:t>Requirement Plans and “Setup Mode”</a:t>
            </a:r>
          </a:p>
          <a:p>
            <a:endParaRPr lang="en-US">
              <a:latin typeface="Lato" panose="020F0502020204030203" pitchFamily="34" charset="0"/>
              <a:ea typeface="Lato" panose="020F0502020204030203" pitchFamily="34" charset="0"/>
              <a:cs typeface="Lato" panose="020F0502020204030203" pitchFamily="34" charset="0"/>
            </a:endParaRPr>
          </a:p>
          <a:p>
            <a:endParaRPr lang="en-US">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1754969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0ABD1-C568-FF19-A6CD-8716DA9F06FA}"/>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48771D78-0B26-E7F7-2FB5-91EE1CF7A1B9}"/>
              </a:ext>
            </a:extLst>
          </p:cNvPr>
          <p:cNvSpPr>
            <a:spLocks noGrp="1"/>
          </p:cNvSpPr>
          <p:nvPr>
            <p:ph type="title"/>
          </p:nvPr>
        </p:nvSpPr>
        <p:spPr>
          <a:xfrm>
            <a:off x="767556" y="410976"/>
            <a:ext cx="10643197" cy="1080000"/>
          </a:xfrm>
        </p:spPr>
        <p:txBody>
          <a:bodyPr/>
          <a:lstStyle/>
          <a:p>
            <a:r>
              <a:rPr lang="en-US"/>
              <a:t>Requirement Events Setup</a:t>
            </a:r>
          </a:p>
        </p:txBody>
      </p:sp>
      <p:sp>
        <p:nvSpPr>
          <p:cNvPr id="6" name="Content Placeholder 6">
            <a:extLst>
              <a:ext uri="{FF2B5EF4-FFF2-40B4-BE49-F238E27FC236}">
                <a16:creationId xmlns:a16="http://schemas.microsoft.com/office/drawing/2014/main" id="{F3B44960-75C7-C250-10DC-AAFEF504A8EF}"/>
              </a:ext>
            </a:extLst>
          </p:cNvPr>
          <p:cNvSpPr>
            <a:spLocks noGrp="1"/>
          </p:cNvSpPr>
          <p:nvPr>
            <p:ph sz="half" idx="1"/>
          </p:nvPr>
        </p:nvSpPr>
        <p:spPr>
          <a:xfrm>
            <a:off x="767556" y="3586414"/>
            <a:ext cx="6464517" cy="1447405"/>
          </a:xfrm>
        </p:spPr>
        <p:txBody>
          <a:bodyPr/>
          <a:lstStyle/>
          <a:p>
            <a:r>
              <a:rPr lang="en-US" b="1"/>
              <a:t> </a:t>
            </a:r>
            <a:endParaRPr lang="en-US"/>
          </a:p>
          <a:p>
            <a:pPr marL="350838" indent="-342900">
              <a:buFont typeface="+mj-lt"/>
              <a:buAutoNum type="arabicParenR"/>
            </a:pPr>
            <a:endParaRPr lang="en-US"/>
          </a:p>
          <a:p>
            <a:pPr marL="186531" lvl="1" indent="0">
              <a:buNone/>
            </a:pPr>
            <a:endParaRPr lang="en-VE"/>
          </a:p>
        </p:txBody>
      </p:sp>
      <p:sp>
        <p:nvSpPr>
          <p:cNvPr id="2" name="Content Placeholder 6">
            <a:extLst>
              <a:ext uri="{FF2B5EF4-FFF2-40B4-BE49-F238E27FC236}">
                <a16:creationId xmlns:a16="http://schemas.microsoft.com/office/drawing/2014/main" id="{35701105-A7DC-737A-789B-C7793B6E81F0}"/>
              </a:ext>
            </a:extLst>
          </p:cNvPr>
          <p:cNvSpPr txBox="1">
            <a:spLocks/>
          </p:cNvSpPr>
          <p:nvPr/>
        </p:nvSpPr>
        <p:spPr>
          <a:xfrm>
            <a:off x="781247" y="1130297"/>
            <a:ext cx="6598444" cy="553911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a:t>Registration Information Card: </a:t>
            </a:r>
            <a:endParaRPr lang="en-VE" sz="1600" b="1"/>
          </a:p>
          <a:p>
            <a:pPr marL="293688" indent="-285750">
              <a:lnSpc>
                <a:spcPct val="100000"/>
              </a:lnSpc>
              <a:spcBef>
                <a:spcPts val="0"/>
              </a:spcBef>
              <a:buFont typeface="Arial" panose="020B0604020202020204" pitchFamily="34" charset="0"/>
              <a:buChar char="•"/>
            </a:pPr>
            <a:r>
              <a:rPr lang="en-US" b="1"/>
              <a:t>Min. Attendees</a:t>
            </a:r>
            <a:r>
              <a:rPr lang="en-US"/>
              <a:t>: Leave this 0 if there is not a minimum event size.</a:t>
            </a:r>
          </a:p>
          <a:p>
            <a:pPr marL="293688" indent="-285750">
              <a:lnSpc>
                <a:spcPct val="100000"/>
              </a:lnSpc>
              <a:spcBef>
                <a:spcPts val="0"/>
              </a:spcBef>
              <a:buFont typeface="Arial" panose="020B0604020202020204" pitchFamily="34" charset="0"/>
              <a:buChar char="•"/>
            </a:pPr>
            <a:r>
              <a:rPr lang="en-US" b="1"/>
              <a:t>Max. Attendees</a:t>
            </a:r>
            <a:r>
              <a:rPr lang="en-US"/>
              <a:t>: Leave this 0 if there is not a maximum event size. Once the maximum is met, no one else will be able to register for it.</a:t>
            </a:r>
          </a:p>
          <a:p>
            <a:pPr marL="293688" indent="-285750">
              <a:lnSpc>
                <a:spcPct val="100000"/>
              </a:lnSpc>
              <a:spcBef>
                <a:spcPts val="0"/>
              </a:spcBef>
              <a:buFont typeface="Arial" panose="020B0604020202020204" pitchFamily="34" charset="0"/>
              <a:buChar char="•"/>
            </a:pPr>
            <a:r>
              <a:rPr lang="en-US" b="1"/>
              <a:t>Registration Begins</a:t>
            </a:r>
            <a:r>
              <a:rPr lang="en-US"/>
              <a:t>: The date and time users can start registering for the event. It must be on or after the visible date.</a:t>
            </a:r>
          </a:p>
          <a:p>
            <a:pPr marL="293688" indent="-285750">
              <a:lnSpc>
                <a:spcPct val="100000"/>
              </a:lnSpc>
              <a:spcBef>
                <a:spcPts val="0"/>
              </a:spcBef>
              <a:buFont typeface="Arial" panose="020B0604020202020204" pitchFamily="34" charset="0"/>
              <a:buChar char="•"/>
            </a:pPr>
            <a:r>
              <a:rPr lang="en-US" b="1"/>
              <a:t>Registration Ends</a:t>
            </a:r>
            <a:r>
              <a:rPr lang="en-US"/>
              <a:t>: The date and time users are no longer able to register for the event. </a:t>
            </a:r>
          </a:p>
          <a:p>
            <a:pPr>
              <a:lnSpc>
                <a:spcPct val="100000"/>
              </a:lnSpc>
              <a:spcBef>
                <a:spcPts val="0"/>
              </a:spcBef>
            </a:pPr>
            <a:endParaRPr lang="en-US"/>
          </a:p>
          <a:p>
            <a:r>
              <a:rPr lang="en-US" sz="1600" b="1"/>
              <a:t>Attendance Information Card:</a:t>
            </a:r>
          </a:p>
          <a:p>
            <a:pPr marL="179388" indent="-171450">
              <a:lnSpc>
                <a:spcPct val="100000"/>
              </a:lnSpc>
              <a:spcBef>
                <a:spcPts val="0"/>
              </a:spcBef>
              <a:buFont typeface="Arial" panose="020B0604020202020204" pitchFamily="34" charset="0"/>
              <a:buChar char="•"/>
            </a:pPr>
            <a:r>
              <a:rPr lang="en-US" b="1"/>
              <a:t>Track Attendance Type: </a:t>
            </a:r>
            <a:r>
              <a:rPr lang="en-US"/>
              <a:t>Do Not Track, Attendance Only, Graded - Pass/Fail, Graded - Percent. Once you save the event, you cannot change this field.</a:t>
            </a:r>
          </a:p>
          <a:p>
            <a:pPr marL="179388" indent="-171450">
              <a:lnSpc>
                <a:spcPct val="100000"/>
              </a:lnSpc>
              <a:spcBef>
                <a:spcPts val="0"/>
              </a:spcBef>
              <a:buFont typeface="Arial" panose="020B0604020202020204" pitchFamily="34" charset="0"/>
              <a:buChar char="•"/>
            </a:pPr>
            <a:r>
              <a:rPr lang="en-US" b="1"/>
              <a:t>Passing Percent</a:t>
            </a:r>
            <a:r>
              <a:rPr lang="en-US"/>
              <a:t>: If Tracking Attendance Type is Graded - Percent, enter the passing percentage.</a:t>
            </a:r>
          </a:p>
          <a:p>
            <a:pPr>
              <a:lnSpc>
                <a:spcPct val="100000"/>
              </a:lnSpc>
              <a:spcBef>
                <a:spcPts val="0"/>
              </a:spcBef>
            </a:pPr>
            <a:endParaRPr lang="en-US"/>
          </a:p>
          <a:p>
            <a:pPr>
              <a:lnSpc>
                <a:spcPct val="100000"/>
              </a:lnSpc>
              <a:spcBef>
                <a:spcPts val="0"/>
              </a:spcBef>
            </a:pPr>
            <a:r>
              <a:rPr lang="en-US"/>
              <a:t>Click </a:t>
            </a:r>
            <a:r>
              <a:rPr lang="en-US" b="1"/>
              <a:t>Save. </a:t>
            </a:r>
            <a:r>
              <a:rPr lang="en-US"/>
              <a:t>The </a:t>
            </a:r>
            <a:r>
              <a:rPr lang="en-US" b="1"/>
              <a:t>Events Action </a:t>
            </a:r>
            <a:r>
              <a:rPr lang="en-US"/>
              <a:t>and </a:t>
            </a:r>
            <a:r>
              <a:rPr lang="en-US" b="1"/>
              <a:t>User Roles </a:t>
            </a:r>
            <a:r>
              <a:rPr lang="en-US"/>
              <a:t>section will then appear. The Event Action section will be blank unless a User Role has been set up for the user on that event. </a:t>
            </a:r>
            <a:endParaRPr lang="en-US" b="1"/>
          </a:p>
          <a:p>
            <a:pPr>
              <a:lnSpc>
                <a:spcPct val="100000"/>
              </a:lnSpc>
              <a:spcBef>
                <a:spcPts val="0"/>
              </a:spcBef>
            </a:pPr>
            <a:endParaRPr lang="en-US"/>
          </a:p>
          <a:p>
            <a:endParaRPr lang="en-US" b="1"/>
          </a:p>
          <a:p>
            <a:endParaRPr lang="en-US" b="1"/>
          </a:p>
        </p:txBody>
      </p:sp>
      <p:pic>
        <p:nvPicPr>
          <p:cNvPr id="5" name="Picture 4">
            <a:extLst>
              <a:ext uri="{FF2B5EF4-FFF2-40B4-BE49-F238E27FC236}">
                <a16:creationId xmlns:a16="http://schemas.microsoft.com/office/drawing/2014/main" id="{A3A605E0-2AE8-D6B0-33CB-4F1B6E96DE39}"/>
              </a:ext>
            </a:extLst>
          </p:cNvPr>
          <p:cNvPicPr>
            <a:picLocks noChangeAspect="1"/>
          </p:cNvPicPr>
          <p:nvPr/>
        </p:nvPicPr>
        <p:blipFill>
          <a:blip r:embed="rId2"/>
          <a:stretch>
            <a:fillRect/>
          </a:stretch>
        </p:blipFill>
        <p:spPr>
          <a:xfrm>
            <a:off x="7901405" y="1402315"/>
            <a:ext cx="3509347" cy="2137878"/>
          </a:xfrm>
          <a:prstGeom prst="rect">
            <a:avLst/>
          </a:prstGeom>
          <a:ln w="12700">
            <a:solidFill>
              <a:schemeClr val="tx1"/>
            </a:solidFill>
          </a:ln>
        </p:spPr>
      </p:pic>
      <p:pic>
        <p:nvPicPr>
          <p:cNvPr id="9" name="Picture 8">
            <a:extLst>
              <a:ext uri="{FF2B5EF4-FFF2-40B4-BE49-F238E27FC236}">
                <a16:creationId xmlns:a16="http://schemas.microsoft.com/office/drawing/2014/main" id="{1A385EB8-18A2-CBF2-F24F-D0F94D4AACA4}"/>
              </a:ext>
            </a:extLst>
          </p:cNvPr>
          <p:cNvPicPr>
            <a:picLocks noChangeAspect="1"/>
          </p:cNvPicPr>
          <p:nvPr/>
        </p:nvPicPr>
        <p:blipFill>
          <a:blip r:embed="rId3"/>
          <a:stretch>
            <a:fillRect/>
          </a:stretch>
        </p:blipFill>
        <p:spPr>
          <a:xfrm>
            <a:off x="7901406" y="3899854"/>
            <a:ext cx="3509347" cy="1451684"/>
          </a:xfrm>
          <a:prstGeom prst="rect">
            <a:avLst/>
          </a:prstGeom>
          <a:ln w="12700">
            <a:solidFill>
              <a:schemeClr val="tx1"/>
            </a:solidFill>
          </a:ln>
        </p:spPr>
      </p:pic>
    </p:spTree>
    <p:extLst>
      <p:ext uri="{BB962C8B-B14F-4D97-AF65-F5344CB8AC3E}">
        <p14:creationId xmlns:p14="http://schemas.microsoft.com/office/powerpoint/2010/main" val="3871107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AD79E-572D-DFCA-8A28-E475FAFA15B1}"/>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2DA23DAA-34F1-263E-2855-6F419FB38E64}"/>
              </a:ext>
            </a:extLst>
          </p:cNvPr>
          <p:cNvSpPr>
            <a:spLocks noGrp="1"/>
          </p:cNvSpPr>
          <p:nvPr>
            <p:ph type="title"/>
          </p:nvPr>
        </p:nvSpPr>
        <p:spPr>
          <a:xfrm>
            <a:off x="767556" y="410976"/>
            <a:ext cx="10643197" cy="1080000"/>
          </a:xfrm>
        </p:spPr>
        <p:txBody>
          <a:bodyPr/>
          <a:lstStyle/>
          <a:p>
            <a:r>
              <a:rPr lang="en-US"/>
              <a:t>Events User Roles	</a:t>
            </a:r>
          </a:p>
        </p:txBody>
      </p:sp>
      <p:sp>
        <p:nvSpPr>
          <p:cNvPr id="2" name="Content Placeholder 6">
            <a:extLst>
              <a:ext uri="{FF2B5EF4-FFF2-40B4-BE49-F238E27FC236}">
                <a16:creationId xmlns:a16="http://schemas.microsoft.com/office/drawing/2014/main" id="{FA576191-6F29-61EE-107B-543175E705CB}"/>
              </a:ext>
            </a:extLst>
          </p:cNvPr>
          <p:cNvSpPr txBox="1">
            <a:spLocks/>
          </p:cNvSpPr>
          <p:nvPr/>
        </p:nvSpPr>
        <p:spPr>
          <a:xfrm>
            <a:off x="781247" y="1130297"/>
            <a:ext cx="6073737" cy="310919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600" b="1"/>
              <a:t>User Roles: </a:t>
            </a:r>
          </a:p>
          <a:p>
            <a:pPr marL="293688" indent="-285750">
              <a:lnSpc>
                <a:spcPct val="100000"/>
              </a:lnSpc>
              <a:spcBef>
                <a:spcPts val="0"/>
              </a:spcBef>
              <a:buFont typeface="Arial" panose="020B0604020202020204" pitchFamily="34" charset="0"/>
              <a:buChar char="•"/>
            </a:pPr>
            <a:r>
              <a:rPr lang="en-US" b="1"/>
              <a:t>User: </a:t>
            </a:r>
            <a:r>
              <a:rPr lang="en-US"/>
              <a:t>enter the employee that will need an Event Role. </a:t>
            </a:r>
            <a:endParaRPr lang="en-US" b="1"/>
          </a:p>
          <a:p>
            <a:pPr marL="293688" indent="-285750">
              <a:lnSpc>
                <a:spcPct val="100000"/>
              </a:lnSpc>
              <a:spcBef>
                <a:spcPts val="0"/>
              </a:spcBef>
              <a:buFont typeface="Arial" panose="020B0604020202020204" pitchFamily="34" charset="0"/>
              <a:buChar char="•"/>
            </a:pPr>
            <a:r>
              <a:rPr lang="en-US" b="1"/>
              <a:t>Event Role</a:t>
            </a:r>
            <a:r>
              <a:rPr lang="en-US"/>
              <a:t>: </a:t>
            </a:r>
          </a:p>
          <a:p>
            <a:pPr marL="472282" lvl="1" indent="-285750">
              <a:lnSpc>
                <a:spcPct val="100000"/>
              </a:lnSpc>
              <a:spcBef>
                <a:spcPts val="0"/>
              </a:spcBef>
              <a:buFont typeface="Arial" panose="020B0604020202020204" pitchFamily="34" charset="0"/>
              <a:buChar char="•"/>
            </a:pPr>
            <a:r>
              <a:rPr lang="en-US" b="1"/>
              <a:t>View Attendees: </a:t>
            </a:r>
            <a:r>
              <a:rPr lang="en-US"/>
              <a:t>can view who is registered for an event. </a:t>
            </a:r>
            <a:r>
              <a:rPr lang="en-US" b="1"/>
              <a:t> </a:t>
            </a:r>
          </a:p>
          <a:p>
            <a:pPr marL="472282" lvl="1" indent="-285750">
              <a:lnSpc>
                <a:spcPct val="100000"/>
              </a:lnSpc>
              <a:spcBef>
                <a:spcPts val="0"/>
              </a:spcBef>
              <a:buFont typeface="Arial" panose="020B0604020202020204" pitchFamily="34" charset="0"/>
              <a:buChar char="•"/>
            </a:pPr>
            <a:r>
              <a:rPr lang="en-US" b="1"/>
              <a:t>Maintain Attendees</a:t>
            </a:r>
            <a:r>
              <a:rPr lang="en-US"/>
              <a:t>: can add or remove registered attendees from an event. </a:t>
            </a:r>
          </a:p>
          <a:p>
            <a:pPr marL="472282" lvl="1" indent="-285750">
              <a:lnSpc>
                <a:spcPct val="100000"/>
              </a:lnSpc>
              <a:spcBef>
                <a:spcPts val="0"/>
              </a:spcBef>
              <a:buFont typeface="Arial" panose="020B0604020202020204" pitchFamily="34" charset="0"/>
              <a:buChar char="•"/>
            </a:pPr>
            <a:r>
              <a:rPr lang="en-US" b="1"/>
              <a:t>Take Attendance: </a:t>
            </a:r>
            <a:r>
              <a:rPr lang="en-US"/>
              <a:t>can</a:t>
            </a:r>
            <a:r>
              <a:rPr lang="en-US" b="1"/>
              <a:t> </a:t>
            </a:r>
            <a:r>
              <a:rPr lang="en-US"/>
              <a:t>mark attendance of an event. </a:t>
            </a:r>
          </a:p>
          <a:p>
            <a:pPr lvl="1" indent="0">
              <a:lnSpc>
                <a:spcPct val="100000"/>
              </a:lnSpc>
              <a:spcBef>
                <a:spcPts val="0"/>
              </a:spcBef>
              <a:buNone/>
            </a:pPr>
            <a:endParaRPr lang="en-US"/>
          </a:p>
          <a:p>
            <a:pPr>
              <a:lnSpc>
                <a:spcPct val="100000"/>
              </a:lnSpc>
              <a:spcBef>
                <a:spcPts val="0"/>
              </a:spcBef>
            </a:pPr>
            <a:r>
              <a:rPr lang="en-US" b="1"/>
              <a:t> </a:t>
            </a:r>
          </a:p>
          <a:p>
            <a:pPr>
              <a:lnSpc>
                <a:spcPct val="100000"/>
              </a:lnSpc>
              <a:spcBef>
                <a:spcPts val="0"/>
              </a:spcBef>
            </a:pPr>
            <a:r>
              <a:rPr lang="en-US"/>
              <a:t>Click </a:t>
            </a:r>
            <a:r>
              <a:rPr lang="en-US" b="1"/>
              <a:t>Save. </a:t>
            </a:r>
            <a:r>
              <a:rPr lang="en-US"/>
              <a:t>The user will now see a button in their </a:t>
            </a:r>
            <a:r>
              <a:rPr lang="en-US" b="1"/>
              <a:t>Event Actions </a:t>
            </a:r>
            <a:r>
              <a:rPr lang="en-US"/>
              <a:t>section stating </a:t>
            </a:r>
            <a:r>
              <a:rPr lang="en-US" b="1"/>
              <a:t>View/Manage Attendees </a:t>
            </a:r>
            <a:r>
              <a:rPr lang="en-US"/>
              <a:t>and/or </a:t>
            </a:r>
            <a:r>
              <a:rPr lang="en-US" b="1"/>
              <a:t>Take Attendance, </a:t>
            </a:r>
            <a:r>
              <a:rPr lang="en-US"/>
              <a:t>based on their User Role setup. </a:t>
            </a:r>
            <a:endParaRPr lang="en-US" b="1"/>
          </a:p>
          <a:p>
            <a:endParaRPr lang="en-US" b="1"/>
          </a:p>
        </p:txBody>
      </p:sp>
      <p:pic>
        <p:nvPicPr>
          <p:cNvPr id="8" name="Picture 7">
            <a:extLst>
              <a:ext uri="{FF2B5EF4-FFF2-40B4-BE49-F238E27FC236}">
                <a16:creationId xmlns:a16="http://schemas.microsoft.com/office/drawing/2014/main" id="{BD766AE6-CD84-3A80-D435-A497213C12FD}"/>
              </a:ext>
            </a:extLst>
          </p:cNvPr>
          <p:cNvPicPr>
            <a:picLocks noChangeAspect="1"/>
          </p:cNvPicPr>
          <p:nvPr/>
        </p:nvPicPr>
        <p:blipFill>
          <a:blip r:embed="rId2"/>
          <a:stretch>
            <a:fillRect/>
          </a:stretch>
        </p:blipFill>
        <p:spPr>
          <a:xfrm>
            <a:off x="6854984" y="950977"/>
            <a:ext cx="3600580" cy="1367396"/>
          </a:xfrm>
          <a:prstGeom prst="rect">
            <a:avLst/>
          </a:prstGeom>
          <a:ln w="12700">
            <a:solidFill>
              <a:schemeClr val="tx1"/>
            </a:solidFill>
          </a:ln>
        </p:spPr>
      </p:pic>
      <p:pic>
        <p:nvPicPr>
          <p:cNvPr id="12" name="Picture 11">
            <a:extLst>
              <a:ext uri="{FF2B5EF4-FFF2-40B4-BE49-F238E27FC236}">
                <a16:creationId xmlns:a16="http://schemas.microsoft.com/office/drawing/2014/main" id="{EE2A0305-125D-DB3F-AFBC-13C1946AA35A}"/>
              </a:ext>
            </a:extLst>
          </p:cNvPr>
          <p:cNvPicPr>
            <a:picLocks noChangeAspect="1"/>
          </p:cNvPicPr>
          <p:nvPr/>
        </p:nvPicPr>
        <p:blipFill>
          <a:blip r:embed="rId3"/>
          <a:stretch>
            <a:fillRect/>
          </a:stretch>
        </p:blipFill>
        <p:spPr>
          <a:xfrm>
            <a:off x="8227662" y="2200657"/>
            <a:ext cx="3600580" cy="2180383"/>
          </a:xfrm>
          <a:prstGeom prst="rect">
            <a:avLst/>
          </a:prstGeom>
          <a:ln w="12700">
            <a:solidFill>
              <a:schemeClr val="tx1"/>
            </a:solidFill>
          </a:ln>
        </p:spPr>
      </p:pic>
      <p:cxnSp>
        <p:nvCxnSpPr>
          <p:cNvPr id="13" name="Straight Arrow Connector 12">
            <a:extLst>
              <a:ext uri="{FF2B5EF4-FFF2-40B4-BE49-F238E27FC236}">
                <a16:creationId xmlns:a16="http://schemas.microsoft.com/office/drawing/2014/main" id="{FA4458D6-81C9-9CD2-279E-A999AF0B3B53}"/>
              </a:ext>
            </a:extLst>
          </p:cNvPr>
          <p:cNvCxnSpPr>
            <a:cxnSpLocks/>
          </p:cNvCxnSpPr>
          <p:nvPr/>
        </p:nvCxnSpPr>
        <p:spPr>
          <a:xfrm>
            <a:off x="9750694" y="1215880"/>
            <a:ext cx="351148" cy="1555437"/>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1" name="Picture 20">
            <a:extLst>
              <a:ext uri="{FF2B5EF4-FFF2-40B4-BE49-F238E27FC236}">
                <a16:creationId xmlns:a16="http://schemas.microsoft.com/office/drawing/2014/main" id="{00E79016-70E3-1DC7-A318-D0BD33B52FE6}"/>
              </a:ext>
            </a:extLst>
          </p:cNvPr>
          <p:cNvPicPr>
            <a:picLocks noChangeAspect="1"/>
          </p:cNvPicPr>
          <p:nvPr/>
        </p:nvPicPr>
        <p:blipFill>
          <a:blip r:embed="rId4"/>
          <a:stretch>
            <a:fillRect/>
          </a:stretch>
        </p:blipFill>
        <p:spPr>
          <a:xfrm>
            <a:off x="1052583" y="3983068"/>
            <a:ext cx="5068461" cy="2117741"/>
          </a:xfrm>
          <a:prstGeom prst="rect">
            <a:avLst/>
          </a:prstGeom>
          <a:ln w="12700">
            <a:solidFill>
              <a:schemeClr val="tx1"/>
            </a:solidFill>
          </a:ln>
        </p:spPr>
      </p:pic>
    </p:spTree>
    <p:extLst>
      <p:ext uri="{BB962C8B-B14F-4D97-AF65-F5344CB8AC3E}">
        <p14:creationId xmlns:p14="http://schemas.microsoft.com/office/powerpoint/2010/main" val="26753800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89BB5-FEAB-A90A-92CF-214D384D2E0A}"/>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BE7DCFD0-779D-1022-934D-67752A59D383}"/>
              </a:ext>
            </a:extLst>
          </p:cNvPr>
          <p:cNvSpPr>
            <a:spLocks noGrp="1"/>
          </p:cNvSpPr>
          <p:nvPr>
            <p:ph type="title"/>
          </p:nvPr>
        </p:nvSpPr>
        <p:spPr>
          <a:xfrm>
            <a:off x="767556" y="410976"/>
            <a:ext cx="10643197" cy="676656"/>
          </a:xfrm>
        </p:spPr>
        <p:txBody>
          <a:bodyPr/>
          <a:lstStyle/>
          <a:p>
            <a:r>
              <a:rPr lang="en-US"/>
              <a:t>View/Manage Attendees</a:t>
            </a:r>
          </a:p>
        </p:txBody>
      </p:sp>
      <p:sp>
        <p:nvSpPr>
          <p:cNvPr id="2" name="Content Placeholder 6">
            <a:extLst>
              <a:ext uri="{FF2B5EF4-FFF2-40B4-BE49-F238E27FC236}">
                <a16:creationId xmlns:a16="http://schemas.microsoft.com/office/drawing/2014/main" id="{344B1591-B07C-1E3F-833C-E008D9786A91}"/>
              </a:ext>
            </a:extLst>
          </p:cNvPr>
          <p:cNvSpPr txBox="1">
            <a:spLocks/>
          </p:cNvSpPr>
          <p:nvPr/>
        </p:nvSpPr>
        <p:spPr>
          <a:xfrm>
            <a:off x="767556" y="1224288"/>
            <a:ext cx="10339335" cy="5376320"/>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a:t>If a user is set up in an Event with View Attendees or Maintain Attendees access, they will now see a button in their </a:t>
            </a:r>
            <a:r>
              <a:rPr lang="en-US" b="1"/>
              <a:t>Events Action </a:t>
            </a:r>
            <a:r>
              <a:rPr lang="en-US"/>
              <a:t>section to </a:t>
            </a:r>
            <a:r>
              <a:rPr lang="en-US" b="1"/>
              <a:t>View/Manage Attendees. </a:t>
            </a:r>
          </a:p>
          <a:p>
            <a:pPr>
              <a:lnSpc>
                <a:spcPct val="100000"/>
              </a:lnSpc>
              <a:spcBef>
                <a:spcPts val="0"/>
              </a:spcBef>
            </a:pPr>
            <a:endParaRPr lang="en-US" b="1"/>
          </a:p>
          <a:p>
            <a:pPr>
              <a:lnSpc>
                <a:spcPct val="100000"/>
              </a:lnSpc>
              <a:spcBef>
                <a:spcPts val="0"/>
              </a:spcBef>
            </a:pPr>
            <a:r>
              <a:rPr lang="en-US"/>
              <a:t>If user has </a:t>
            </a:r>
            <a:r>
              <a:rPr lang="en-US" b="1"/>
              <a:t>View Attendees </a:t>
            </a:r>
            <a:r>
              <a:rPr lang="en-US"/>
              <a:t>access and click on the button, they will only be able to view the registered employees and their current attendance status. </a:t>
            </a:r>
          </a:p>
          <a:p>
            <a:endParaRPr lang="en-US" b="1"/>
          </a:p>
          <a:p>
            <a:endParaRPr lang="en-US" b="1"/>
          </a:p>
          <a:p>
            <a:endParaRPr lang="en-US"/>
          </a:p>
          <a:p>
            <a:r>
              <a:rPr lang="en-US"/>
              <a:t>If user has </a:t>
            </a:r>
            <a:r>
              <a:rPr lang="en-US" b="1"/>
              <a:t>Maintain Attendance </a:t>
            </a:r>
            <a:r>
              <a:rPr lang="en-US"/>
              <a:t>access, they are able to add and remove attendees from the Event. </a:t>
            </a:r>
          </a:p>
          <a:p>
            <a:endParaRPr lang="en-US" b="1"/>
          </a:p>
        </p:txBody>
      </p:sp>
      <p:pic>
        <p:nvPicPr>
          <p:cNvPr id="16" name="Picture 15">
            <a:extLst>
              <a:ext uri="{FF2B5EF4-FFF2-40B4-BE49-F238E27FC236}">
                <a16:creationId xmlns:a16="http://schemas.microsoft.com/office/drawing/2014/main" id="{0E61F57D-F013-BB1D-F764-AF98A81F9905}"/>
              </a:ext>
            </a:extLst>
          </p:cNvPr>
          <p:cNvPicPr>
            <a:picLocks noChangeAspect="1"/>
          </p:cNvPicPr>
          <p:nvPr/>
        </p:nvPicPr>
        <p:blipFill>
          <a:blip r:embed="rId2"/>
          <a:stretch>
            <a:fillRect/>
          </a:stretch>
        </p:blipFill>
        <p:spPr>
          <a:xfrm>
            <a:off x="2620045" y="2456281"/>
            <a:ext cx="6634355" cy="1109782"/>
          </a:xfrm>
          <a:prstGeom prst="rect">
            <a:avLst/>
          </a:prstGeom>
          <a:ln w="12700">
            <a:solidFill>
              <a:schemeClr val="tx1"/>
            </a:solidFill>
          </a:ln>
        </p:spPr>
      </p:pic>
      <p:pic>
        <p:nvPicPr>
          <p:cNvPr id="18" name="Picture 17">
            <a:extLst>
              <a:ext uri="{FF2B5EF4-FFF2-40B4-BE49-F238E27FC236}">
                <a16:creationId xmlns:a16="http://schemas.microsoft.com/office/drawing/2014/main" id="{EDB62D97-DC11-5857-9930-850A578CD7EE}"/>
              </a:ext>
            </a:extLst>
          </p:cNvPr>
          <p:cNvPicPr>
            <a:picLocks noChangeAspect="1"/>
          </p:cNvPicPr>
          <p:nvPr/>
        </p:nvPicPr>
        <p:blipFill>
          <a:blip r:embed="rId3"/>
          <a:stretch>
            <a:fillRect/>
          </a:stretch>
        </p:blipFill>
        <p:spPr>
          <a:xfrm>
            <a:off x="2596004" y="4352476"/>
            <a:ext cx="6658396" cy="1461718"/>
          </a:xfrm>
          <a:prstGeom prst="rect">
            <a:avLst/>
          </a:prstGeom>
          <a:ln w="12700">
            <a:solidFill>
              <a:schemeClr val="tx1"/>
            </a:solidFill>
          </a:ln>
        </p:spPr>
      </p:pic>
    </p:spTree>
    <p:extLst>
      <p:ext uri="{BB962C8B-B14F-4D97-AF65-F5344CB8AC3E}">
        <p14:creationId xmlns:p14="http://schemas.microsoft.com/office/powerpoint/2010/main" val="40809697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7ECBA-C2CC-0E49-B1FD-7120628B4CBE}"/>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23B4A645-AE38-1BB0-DA5E-F0796D8F41EB}"/>
              </a:ext>
            </a:extLst>
          </p:cNvPr>
          <p:cNvSpPr>
            <a:spLocks noGrp="1"/>
          </p:cNvSpPr>
          <p:nvPr>
            <p:ph type="title"/>
          </p:nvPr>
        </p:nvSpPr>
        <p:spPr>
          <a:xfrm>
            <a:off x="767556" y="410976"/>
            <a:ext cx="10643197" cy="676656"/>
          </a:xfrm>
        </p:spPr>
        <p:txBody>
          <a:bodyPr/>
          <a:lstStyle/>
          <a:p>
            <a:r>
              <a:rPr lang="en-US"/>
              <a:t>Take Attendance</a:t>
            </a:r>
          </a:p>
        </p:txBody>
      </p:sp>
      <p:sp>
        <p:nvSpPr>
          <p:cNvPr id="2" name="Content Placeholder 6">
            <a:extLst>
              <a:ext uri="{FF2B5EF4-FFF2-40B4-BE49-F238E27FC236}">
                <a16:creationId xmlns:a16="http://schemas.microsoft.com/office/drawing/2014/main" id="{CFEF7F08-C07B-C3DD-2CE6-D4FEC1CB18CA}"/>
              </a:ext>
            </a:extLst>
          </p:cNvPr>
          <p:cNvSpPr txBox="1">
            <a:spLocks/>
          </p:cNvSpPr>
          <p:nvPr/>
        </p:nvSpPr>
        <p:spPr>
          <a:xfrm>
            <a:off x="767556" y="1224288"/>
            <a:ext cx="10339335" cy="5376320"/>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a:t>If a user is set up in an Event with Take Attendance access, they will see the </a:t>
            </a:r>
            <a:r>
              <a:rPr lang="en-US" b="1"/>
              <a:t>Take Attendance </a:t>
            </a:r>
            <a:r>
              <a:rPr lang="en-US"/>
              <a:t>button as well as the View/Manage Attendees button in their Event Actions section. This is because Take Attendance users also are given view access to the event. </a:t>
            </a:r>
          </a:p>
          <a:p>
            <a:pPr>
              <a:lnSpc>
                <a:spcPct val="100000"/>
              </a:lnSpc>
              <a:spcBef>
                <a:spcPts val="0"/>
              </a:spcBef>
            </a:pPr>
            <a:endParaRPr lang="en-US"/>
          </a:p>
          <a:p>
            <a:pPr>
              <a:lnSpc>
                <a:spcPct val="100000"/>
              </a:lnSpc>
              <a:spcBef>
                <a:spcPts val="0"/>
              </a:spcBef>
            </a:pPr>
            <a:r>
              <a:rPr lang="en-US"/>
              <a:t>To take attendance, click the Take Attendance button. A list of registered users will appear, with the ability to update the user’s Attendance status from </a:t>
            </a:r>
            <a:r>
              <a:rPr lang="en-US" b="1"/>
              <a:t>Pending</a:t>
            </a:r>
            <a:r>
              <a:rPr lang="en-US"/>
              <a:t> to </a:t>
            </a:r>
            <a:r>
              <a:rPr lang="en-US" b="1"/>
              <a:t>Attended</a:t>
            </a:r>
            <a:r>
              <a:rPr lang="en-US"/>
              <a:t> or </a:t>
            </a:r>
            <a:r>
              <a:rPr lang="en-US" b="1"/>
              <a:t>Absent</a:t>
            </a:r>
            <a:r>
              <a:rPr lang="en-US"/>
              <a:t>. </a:t>
            </a:r>
          </a:p>
          <a:p>
            <a:pPr>
              <a:lnSpc>
                <a:spcPct val="100000"/>
              </a:lnSpc>
              <a:spcBef>
                <a:spcPts val="0"/>
              </a:spcBef>
            </a:pPr>
            <a:endParaRPr lang="en-US"/>
          </a:p>
          <a:p>
            <a:pPr>
              <a:lnSpc>
                <a:spcPct val="100000"/>
              </a:lnSpc>
              <a:spcBef>
                <a:spcPts val="0"/>
              </a:spcBef>
            </a:pPr>
            <a:endParaRPr lang="en-US"/>
          </a:p>
          <a:p>
            <a:pPr>
              <a:lnSpc>
                <a:spcPct val="100000"/>
              </a:lnSpc>
              <a:spcBef>
                <a:spcPts val="0"/>
              </a:spcBef>
            </a:pPr>
            <a:endParaRPr lang="en-US"/>
          </a:p>
          <a:p>
            <a:pPr>
              <a:lnSpc>
                <a:spcPct val="100000"/>
              </a:lnSpc>
              <a:spcBef>
                <a:spcPts val="0"/>
              </a:spcBef>
            </a:pPr>
            <a:endParaRPr lang="en-US"/>
          </a:p>
          <a:p>
            <a:pPr>
              <a:lnSpc>
                <a:spcPct val="100000"/>
              </a:lnSpc>
              <a:spcBef>
                <a:spcPts val="0"/>
              </a:spcBef>
            </a:pPr>
            <a:endParaRPr lang="en-US"/>
          </a:p>
          <a:p>
            <a:pPr>
              <a:lnSpc>
                <a:spcPct val="100000"/>
              </a:lnSpc>
              <a:spcBef>
                <a:spcPts val="0"/>
              </a:spcBef>
            </a:pPr>
            <a:endParaRPr lang="en-US"/>
          </a:p>
          <a:p>
            <a:pPr>
              <a:lnSpc>
                <a:spcPct val="100000"/>
              </a:lnSpc>
              <a:spcBef>
                <a:spcPts val="0"/>
              </a:spcBef>
            </a:pPr>
            <a:endParaRPr lang="en-US"/>
          </a:p>
          <a:p>
            <a:pPr>
              <a:lnSpc>
                <a:spcPct val="100000"/>
              </a:lnSpc>
              <a:spcBef>
                <a:spcPts val="0"/>
              </a:spcBef>
            </a:pPr>
            <a:endParaRPr lang="en-US"/>
          </a:p>
          <a:p>
            <a:pPr>
              <a:lnSpc>
                <a:spcPct val="100000"/>
              </a:lnSpc>
              <a:spcBef>
                <a:spcPts val="0"/>
              </a:spcBef>
            </a:pPr>
            <a:endParaRPr lang="en-US"/>
          </a:p>
          <a:p>
            <a:pPr>
              <a:lnSpc>
                <a:spcPct val="100000"/>
              </a:lnSpc>
              <a:spcBef>
                <a:spcPts val="0"/>
              </a:spcBef>
            </a:pPr>
            <a:r>
              <a:rPr lang="en-US"/>
              <a:t>If attendance is updated to </a:t>
            </a:r>
            <a:r>
              <a:rPr lang="en-US" b="1"/>
              <a:t>Attended, </a:t>
            </a:r>
            <a:r>
              <a:rPr lang="en-US"/>
              <a:t>the requirement will automatically be marked as </a:t>
            </a:r>
            <a:r>
              <a:rPr lang="en-US" b="1"/>
              <a:t>Complete </a:t>
            </a:r>
            <a:r>
              <a:rPr lang="en-US"/>
              <a:t>in the system. If </a:t>
            </a:r>
            <a:r>
              <a:rPr lang="en-US" b="1"/>
              <a:t>Absent </a:t>
            </a:r>
            <a:r>
              <a:rPr lang="en-US"/>
              <a:t>is selected, the task will re-appear for the assignee to register again. </a:t>
            </a:r>
          </a:p>
          <a:p>
            <a:endParaRPr lang="en-US" b="1"/>
          </a:p>
        </p:txBody>
      </p:sp>
      <p:pic>
        <p:nvPicPr>
          <p:cNvPr id="5" name="Picture 4">
            <a:extLst>
              <a:ext uri="{FF2B5EF4-FFF2-40B4-BE49-F238E27FC236}">
                <a16:creationId xmlns:a16="http://schemas.microsoft.com/office/drawing/2014/main" id="{775B3770-CDB2-A99E-7387-BB5B1E7B2DB5}"/>
              </a:ext>
            </a:extLst>
          </p:cNvPr>
          <p:cNvPicPr>
            <a:picLocks noChangeAspect="1"/>
          </p:cNvPicPr>
          <p:nvPr/>
        </p:nvPicPr>
        <p:blipFill>
          <a:blip r:embed="rId2"/>
          <a:stretch>
            <a:fillRect/>
          </a:stretch>
        </p:blipFill>
        <p:spPr>
          <a:xfrm>
            <a:off x="3142625" y="2521803"/>
            <a:ext cx="4800648" cy="1210376"/>
          </a:xfrm>
          <a:prstGeom prst="rect">
            <a:avLst/>
          </a:prstGeom>
          <a:ln w="12700">
            <a:solidFill>
              <a:schemeClr val="tx1"/>
            </a:solidFill>
          </a:ln>
        </p:spPr>
      </p:pic>
    </p:spTree>
    <p:extLst>
      <p:ext uri="{BB962C8B-B14F-4D97-AF65-F5344CB8AC3E}">
        <p14:creationId xmlns:p14="http://schemas.microsoft.com/office/powerpoint/2010/main" val="18436836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13D5C-F0AE-5A8E-0373-FAF95F0064DA}"/>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23B74F02-BB25-190A-BC6E-252C7CB5D631}"/>
              </a:ext>
            </a:extLst>
          </p:cNvPr>
          <p:cNvSpPr>
            <a:spLocks noGrp="1"/>
          </p:cNvSpPr>
          <p:nvPr>
            <p:ph type="title"/>
          </p:nvPr>
        </p:nvSpPr>
        <p:spPr>
          <a:xfrm>
            <a:off x="767556" y="410976"/>
            <a:ext cx="10643197" cy="1080000"/>
          </a:xfrm>
        </p:spPr>
        <p:txBody>
          <a:bodyPr/>
          <a:lstStyle/>
          <a:p>
            <a:r>
              <a:rPr lang="en-US"/>
              <a:t>Employee Registration for Event Requirement</a:t>
            </a:r>
          </a:p>
        </p:txBody>
      </p:sp>
      <p:sp>
        <p:nvSpPr>
          <p:cNvPr id="6" name="Content Placeholder 6">
            <a:extLst>
              <a:ext uri="{FF2B5EF4-FFF2-40B4-BE49-F238E27FC236}">
                <a16:creationId xmlns:a16="http://schemas.microsoft.com/office/drawing/2014/main" id="{5E25E028-AFBE-D972-080A-047382EEC9A8}"/>
              </a:ext>
            </a:extLst>
          </p:cNvPr>
          <p:cNvSpPr>
            <a:spLocks noGrp="1"/>
          </p:cNvSpPr>
          <p:nvPr>
            <p:ph sz="half" idx="1"/>
          </p:nvPr>
        </p:nvSpPr>
        <p:spPr>
          <a:xfrm>
            <a:off x="1746473" y="3429396"/>
            <a:ext cx="5263761" cy="1321561"/>
          </a:xfrm>
        </p:spPr>
        <p:txBody>
          <a:bodyPr/>
          <a:lstStyle/>
          <a:p>
            <a:r>
              <a:rPr lang="en-US" b="1"/>
              <a:t> </a:t>
            </a:r>
            <a:endParaRPr lang="en-US"/>
          </a:p>
          <a:p>
            <a:pPr marL="350838" indent="-342900">
              <a:buFont typeface="+mj-lt"/>
              <a:buAutoNum type="arabicParenR"/>
            </a:pPr>
            <a:endParaRPr lang="en-US"/>
          </a:p>
          <a:p>
            <a:pPr marL="186531" lvl="1" indent="0">
              <a:buNone/>
            </a:pPr>
            <a:endParaRPr lang="en-VE"/>
          </a:p>
        </p:txBody>
      </p:sp>
      <p:sp>
        <p:nvSpPr>
          <p:cNvPr id="2" name="Content Placeholder 6">
            <a:extLst>
              <a:ext uri="{FF2B5EF4-FFF2-40B4-BE49-F238E27FC236}">
                <a16:creationId xmlns:a16="http://schemas.microsoft.com/office/drawing/2014/main" id="{5D237DE1-759B-67BB-1E6E-DB790BD5C196}"/>
              </a:ext>
            </a:extLst>
          </p:cNvPr>
          <p:cNvSpPr txBox="1">
            <a:spLocks/>
          </p:cNvSpPr>
          <p:nvPr/>
        </p:nvSpPr>
        <p:spPr>
          <a:xfrm>
            <a:off x="919957" y="1318886"/>
            <a:ext cx="6598444" cy="553911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1"/>
          </a:p>
          <a:p>
            <a:endParaRPr lang="en-US" b="1"/>
          </a:p>
        </p:txBody>
      </p:sp>
      <p:sp>
        <p:nvSpPr>
          <p:cNvPr id="3" name="Content Placeholder 6">
            <a:extLst>
              <a:ext uri="{FF2B5EF4-FFF2-40B4-BE49-F238E27FC236}">
                <a16:creationId xmlns:a16="http://schemas.microsoft.com/office/drawing/2014/main" id="{D7E91B2E-1AF9-5E4E-3FAF-A4CE67561C14}"/>
              </a:ext>
            </a:extLst>
          </p:cNvPr>
          <p:cNvSpPr txBox="1">
            <a:spLocks/>
          </p:cNvSpPr>
          <p:nvPr/>
        </p:nvSpPr>
        <p:spPr>
          <a:xfrm>
            <a:off x="767555" y="1092595"/>
            <a:ext cx="10504487" cy="553911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Once the requirement event is set up in Requirement Management and the event is set up in Event Management, the task assignee should be able to register for the event. To do this, they can go to the task and click </a:t>
            </a:r>
            <a:r>
              <a:rPr lang="en-US" sz="1600" b="1"/>
              <a:t>Schedule It. </a:t>
            </a:r>
            <a:r>
              <a:rPr lang="en-US" sz="1600"/>
              <a:t>This will then bring up a list of the Events set up in Event Management for the requirement. They can select which event they would like to attend by clicking </a:t>
            </a:r>
            <a:r>
              <a:rPr lang="en-US" sz="1600" b="1"/>
              <a:t>Register</a:t>
            </a:r>
            <a:r>
              <a:rPr lang="en-US" sz="1600"/>
              <a:t>. A pop-up will appear to Confirm registration. Click </a:t>
            </a:r>
            <a:r>
              <a:rPr lang="en-US" sz="1600" b="1"/>
              <a:t>Confirm. </a:t>
            </a:r>
          </a:p>
          <a:p>
            <a:endParaRPr lang="en-US"/>
          </a:p>
          <a:p>
            <a:endParaRPr lang="en-US"/>
          </a:p>
          <a:p>
            <a:endParaRPr lang="en-US"/>
          </a:p>
          <a:p>
            <a:endParaRPr lang="en-US"/>
          </a:p>
          <a:p>
            <a:endParaRPr lang="en-US"/>
          </a:p>
          <a:p>
            <a:endParaRPr lang="en-US"/>
          </a:p>
          <a:p>
            <a:r>
              <a:rPr lang="en-US"/>
              <a:t>Once the attendance status for the employee on the event has been updated to </a:t>
            </a:r>
            <a:r>
              <a:rPr lang="en-US" b="1"/>
              <a:t>Attended, </a:t>
            </a:r>
            <a:r>
              <a:rPr lang="en-US"/>
              <a:t>the Requirement will be marked as </a:t>
            </a:r>
            <a:r>
              <a:rPr lang="en-US" b="1"/>
              <a:t>Complete. </a:t>
            </a:r>
            <a:endParaRPr lang="en-US"/>
          </a:p>
          <a:p>
            <a:endParaRPr lang="en-US" b="1"/>
          </a:p>
        </p:txBody>
      </p:sp>
      <p:pic>
        <p:nvPicPr>
          <p:cNvPr id="10" name="Picture 9">
            <a:extLst>
              <a:ext uri="{FF2B5EF4-FFF2-40B4-BE49-F238E27FC236}">
                <a16:creationId xmlns:a16="http://schemas.microsoft.com/office/drawing/2014/main" id="{865D0B28-5F69-8EE5-DDDE-390424B7E8F4}"/>
              </a:ext>
            </a:extLst>
          </p:cNvPr>
          <p:cNvPicPr>
            <a:picLocks noChangeAspect="1"/>
          </p:cNvPicPr>
          <p:nvPr/>
        </p:nvPicPr>
        <p:blipFill>
          <a:blip r:embed="rId2"/>
          <a:stretch>
            <a:fillRect/>
          </a:stretch>
        </p:blipFill>
        <p:spPr>
          <a:xfrm>
            <a:off x="2384459" y="2795189"/>
            <a:ext cx="2991143" cy="2133925"/>
          </a:xfrm>
          <a:prstGeom prst="rect">
            <a:avLst/>
          </a:prstGeom>
          <a:ln w="12700">
            <a:solidFill>
              <a:schemeClr val="tx1"/>
            </a:solidFill>
          </a:ln>
        </p:spPr>
      </p:pic>
      <p:pic>
        <p:nvPicPr>
          <p:cNvPr id="12" name="Picture 11">
            <a:extLst>
              <a:ext uri="{FF2B5EF4-FFF2-40B4-BE49-F238E27FC236}">
                <a16:creationId xmlns:a16="http://schemas.microsoft.com/office/drawing/2014/main" id="{FCF48D2D-4813-3247-768B-A971FC67A197}"/>
              </a:ext>
            </a:extLst>
          </p:cNvPr>
          <p:cNvPicPr>
            <a:picLocks noChangeAspect="1"/>
          </p:cNvPicPr>
          <p:nvPr/>
        </p:nvPicPr>
        <p:blipFill>
          <a:blip r:embed="rId3"/>
          <a:stretch>
            <a:fillRect/>
          </a:stretch>
        </p:blipFill>
        <p:spPr>
          <a:xfrm>
            <a:off x="6196672" y="2595419"/>
            <a:ext cx="3610869" cy="2665742"/>
          </a:xfrm>
          <a:prstGeom prst="rect">
            <a:avLst/>
          </a:prstGeom>
          <a:ln w="12700">
            <a:solidFill>
              <a:schemeClr val="tx1"/>
            </a:solidFill>
          </a:ln>
        </p:spPr>
      </p:pic>
      <p:cxnSp>
        <p:nvCxnSpPr>
          <p:cNvPr id="14" name="Straight Arrow Connector 13">
            <a:extLst>
              <a:ext uri="{FF2B5EF4-FFF2-40B4-BE49-F238E27FC236}">
                <a16:creationId xmlns:a16="http://schemas.microsoft.com/office/drawing/2014/main" id="{548A9ECA-0F5D-CA54-E13C-E8CF6E1341A1}"/>
              </a:ext>
            </a:extLst>
          </p:cNvPr>
          <p:cNvCxnSpPr>
            <a:cxnSpLocks/>
          </p:cNvCxnSpPr>
          <p:nvPr/>
        </p:nvCxnSpPr>
        <p:spPr>
          <a:xfrm flipV="1">
            <a:off x="3205018" y="3583709"/>
            <a:ext cx="2991653" cy="1167248"/>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a16="http://schemas.microsoft.com/office/drawing/2014/main" id="{3CCF9A9A-F447-24CA-3DA7-7CEEDF605EB7}"/>
              </a:ext>
            </a:extLst>
          </p:cNvPr>
          <p:cNvSpPr/>
          <p:nvPr/>
        </p:nvSpPr>
        <p:spPr>
          <a:xfrm>
            <a:off x="9019847" y="3162698"/>
            <a:ext cx="462738" cy="171630"/>
          </a:xfrm>
          <a:prstGeom prst="rect">
            <a:avLst/>
          </a:prstGeom>
          <a:solidFill>
            <a:srgbClr val="FF0000">
              <a:alpha val="0"/>
            </a:srgbClr>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5781544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0A88F-3ACC-51C9-C12D-CE5B4E960C0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F90884C-6D23-4401-0F73-E209E2F35302}"/>
              </a:ext>
            </a:extLst>
          </p:cNvPr>
          <p:cNvSpPr>
            <a:spLocks noGrp="1"/>
          </p:cNvSpPr>
          <p:nvPr>
            <p:ph type="ctrTitle"/>
          </p:nvPr>
        </p:nvSpPr>
        <p:spPr/>
        <p:txBody>
          <a:bodyPr vert="horz" lIns="0" tIns="45720" rIns="0" bIns="45720" rtlCol="0" anchor="t">
            <a:normAutofit/>
          </a:bodyPr>
          <a:lstStyle/>
          <a:p>
            <a:r>
              <a:rPr lang="en-US"/>
              <a:t>Requirement </a:t>
            </a:r>
            <a:br>
              <a:rPr lang="en-US"/>
            </a:br>
            <a:r>
              <a:rPr lang="en-US"/>
              <a:t>Plans and "Setup Mode"</a:t>
            </a:r>
            <a:endParaRPr lang="en-VE"/>
          </a:p>
        </p:txBody>
      </p:sp>
      <p:sp>
        <p:nvSpPr>
          <p:cNvPr id="10" name="Text Placeholder 9">
            <a:extLst>
              <a:ext uri="{FF2B5EF4-FFF2-40B4-BE49-F238E27FC236}">
                <a16:creationId xmlns:a16="http://schemas.microsoft.com/office/drawing/2014/main" id="{6F0B9E6A-2C37-3900-5C95-2410F69BCEBE}"/>
              </a:ext>
            </a:extLst>
          </p:cNvPr>
          <p:cNvSpPr>
            <a:spLocks noGrp="1"/>
          </p:cNvSpPr>
          <p:nvPr>
            <p:ph type="body" sz="quarter" idx="10"/>
          </p:nvPr>
        </p:nvSpPr>
        <p:spPr>
          <a:xfrm>
            <a:off x="587077" y="696933"/>
            <a:ext cx="1639292" cy="1422162"/>
          </a:xfrm>
        </p:spPr>
        <p:txBody>
          <a:bodyPr anchor="ctr">
            <a:normAutofit/>
          </a:bodyPr>
          <a:lstStyle/>
          <a:p>
            <a:pPr marL="7620"/>
            <a:r>
              <a:rPr lang="en-US" sz="2400">
                <a:cs typeface="Segoe UI"/>
              </a:rPr>
              <a:t>Setup Mode and Plans</a:t>
            </a:r>
          </a:p>
        </p:txBody>
      </p:sp>
    </p:spTree>
    <p:extLst>
      <p:ext uri="{BB962C8B-B14F-4D97-AF65-F5344CB8AC3E}">
        <p14:creationId xmlns:p14="http://schemas.microsoft.com/office/powerpoint/2010/main" val="16274012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4FCC9-0297-6355-09D5-16B77F33A471}"/>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10528F8E-83B1-7AD0-1FD4-53F5339371CE}"/>
              </a:ext>
            </a:extLst>
          </p:cNvPr>
          <p:cNvSpPr>
            <a:spLocks noGrp="1"/>
          </p:cNvSpPr>
          <p:nvPr>
            <p:ph type="title"/>
          </p:nvPr>
        </p:nvSpPr>
        <p:spPr>
          <a:xfrm>
            <a:off x="767556" y="410976"/>
            <a:ext cx="10643197" cy="1080000"/>
          </a:xfrm>
        </p:spPr>
        <p:txBody>
          <a:bodyPr/>
          <a:lstStyle/>
          <a:p>
            <a:r>
              <a:rPr lang="en-US"/>
              <a:t>Managing Requirement Plans</a:t>
            </a:r>
          </a:p>
        </p:txBody>
      </p:sp>
      <p:sp>
        <p:nvSpPr>
          <p:cNvPr id="2" name="Content Placeholder 6">
            <a:extLst>
              <a:ext uri="{FF2B5EF4-FFF2-40B4-BE49-F238E27FC236}">
                <a16:creationId xmlns:a16="http://schemas.microsoft.com/office/drawing/2014/main" id="{CDFF79E2-600F-2600-47E8-765E46F3DE57}"/>
              </a:ext>
            </a:extLst>
          </p:cNvPr>
          <p:cNvSpPr txBox="1">
            <a:spLocks/>
          </p:cNvSpPr>
          <p:nvPr/>
        </p:nvSpPr>
        <p:spPr>
          <a:xfrm>
            <a:off x="919957" y="1318886"/>
            <a:ext cx="6598444" cy="553911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1"/>
          </a:p>
          <a:p>
            <a:endParaRPr lang="en-US" b="1"/>
          </a:p>
        </p:txBody>
      </p:sp>
      <p:sp>
        <p:nvSpPr>
          <p:cNvPr id="3" name="Content Placeholder 6">
            <a:extLst>
              <a:ext uri="{FF2B5EF4-FFF2-40B4-BE49-F238E27FC236}">
                <a16:creationId xmlns:a16="http://schemas.microsoft.com/office/drawing/2014/main" id="{FA33391A-E248-284C-64BA-58DE6720FD50}"/>
              </a:ext>
            </a:extLst>
          </p:cNvPr>
          <p:cNvSpPr txBox="1">
            <a:spLocks/>
          </p:cNvSpPr>
          <p:nvPr/>
        </p:nvSpPr>
        <p:spPr>
          <a:xfrm>
            <a:off x="767555" y="1092595"/>
            <a:ext cx="10504487" cy="553911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a:t>Requirement Plans </a:t>
            </a:r>
            <a:r>
              <a:rPr lang="en-US" sz="1600"/>
              <a:t>determine which requirements are applicable to certain employees, applications, clients, client placements, placements, or program plans. </a:t>
            </a:r>
          </a:p>
          <a:p>
            <a:pPr marL="350838" indent="-342900">
              <a:buFont typeface="Arial" panose="020B0604020202020204" pitchFamily="34" charset="0"/>
              <a:buChar char="•"/>
            </a:pPr>
            <a:r>
              <a:rPr lang="en-US" sz="1600" b="1"/>
              <a:t> </a:t>
            </a:r>
            <a:r>
              <a:rPr lang="en-US" sz="1600"/>
              <a:t>They can be found under Employee Care or Client Care </a:t>
            </a:r>
            <a:r>
              <a:rPr lang="en-US" sz="1600" b="1"/>
              <a:t>Setup</a:t>
            </a:r>
            <a:r>
              <a:rPr lang="en-US" sz="1600"/>
              <a:t>. </a:t>
            </a:r>
          </a:p>
          <a:p>
            <a:pPr marL="350838" indent="-342900">
              <a:buFont typeface="Arial" panose="020B0604020202020204" pitchFamily="34" charset="0"/>
              <a:buChar char="•"/>
            </a:pPr>
            <a:r>
              <a:rPr lang="en-US" sz="1600"/>
              <a:t>Locate the corresponding Requirements card and select </a:t>
            </a:r>
            <a:r>
              <a:rPr lang="en-US" sz="1600" b="1"/>
              <a:t>Requirement Plans</a:t>
            </a:r>
            <a:r>
              <a:rPr lang="en-US" sz="1600"/>
              <a:t>. </a:t>
            </a:r>
          </a:p>
          <a:p>
            <a:pPr marL="293688" indent="-285750">
              <a:buFont typeface="Arial" panose="020B0604020202020204" pitchFamily="34" charset="0"/>
              <a:buChar char="•"/>
            </a:pPr>
            <a:r>
              <a:rPr lang="en-US" sz="1600"/>
              <a:t>Select the </a:t>
            </a:r>
            <a:r>
              <a:rPr lang="en-US" sz="1600" b="1"/>
              <a:t>+ </a:t>
            </a:r>
            <a:r>
              <a:rPr lang="en-US" sz="1600"/>
              <a:t>or select a requirement plan card to open it.</a:t>
            </a:r>
            <a:endParaRPr lang="en-US" b="1"/>
          </a:p>
        </p:txBody>
      </p:sp>
      <p:pic>
        <p:nvPicPr>
          <p:cNvPr id="11" name="Picture 10">
            <a:extLst>
              <a:ext uri="{FF2B5EF4-FFF2-40B4-BE49-F238E27FC236}">
                <a16:creationId xmlns:a16="http://schemas.microsoft.com/office/drawing/2014/main" id="{47E3AF95-1DBB-DC59-7921-67A9C233C429}"/>
              </a:ext>
            </a:extLst>
          </p:cNvPr>
          <p:cNvPicPr>
            <a:picLocks noChangeAspect="1"/>
          </p:cNvPicPr>
          <p:nvPr/>
        </p:nvPicPr>
        <p:blipFill>
          <a:blip r:embed="rId2"/>
          <a:stretch>
            <a:fillRect/>
          </a:stretch>
        </p:blipFill>
        <p:spPr>
          <a:xfrm>
            <a:off x="1778824" y="3429000"/>
            <a:ext cx="3500698" cy="2830939"/>
          </a:xfrm>
          <a:prstGeom prst="rect">
            <a:avLst/>
          </a:prstGeom>
          <a:ln w="12700">
            <a:solidFill>
              <a:schemeClr val="tx1"/>
            </a:solidFill>
          </a:ln>
        </p:spPr>
      </p:pic>
      <p:pic>
        <p:nvPicPr>
          <p:cNvPr id="17" name="Picture 16">
            <a:extLst>
              <a:ext uri="{FF2B5EF4-FFF2-40B4-BE49-F238E27FC236}">
                <a16:creationId xmlns:a16="http://schemas.microsoft.com/office/drawing/2014/main" id="{660819D9-960E-94D5-6C03-B7A343812E5D}"/>
              </a:ext>
            </a:extLst>
          </p:cNvPr>
          <p:cNvPicPr>
            <a:picLocks noChangeAspect="1"/>
          </p:cNvPicPr>
          <p:nvPr/>
        </p:nvPicPr>
        <p:blipFill>
          <a:blip r:embed="rId3"/>
          <a:stretch>
            <a:fillRect/>
          </a:stretch>
        </p:blipFill>
        <p:spPr>
          <a:xfrm>
            <a:off x="5669064" y="3497303"/>
            <a:ext cx="4744112" cy="2762636"/>
          </a:xfrm>
          <a:prstGeom prst="rect">
            <a:avLst/>
          </a:prstGeom>
          <a:ln w="12700">
            <a:solidFill>
              <a:schemeClr val="tx1"/>
            </a:solidFill>
          </a:ln>
        </p:spPr>
      </p:pic>
    </p:spTree>
    <p:extLst>
      <p:ext uri="{BB962C8B-B14F-4D97-AF65-F5344CB8AC3E}">
        <p14:creationId xmlns:p14="http://schemas.microsoft.com/office/powerpoint/2010/main" val="15254928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CD042-E426-D587-1A14-B9BADD73297F}"/>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AB07C30C-BAEB-93CF-E66C-DC8048CF0A58}"/>
              </a:ext>
            </a:extLst>
          </p:cNvPr>
          <p:cNvSpPr>
            <a:spLocks noGrp="1"/>
          </p:cNvSpPr>
          <p:nvPr>
            <p:ph type="title"/>
          </p:nvPr>
        </p:nvSpPr>
        <p:spPr>
          <a:xfrm>
            <a:off x="767556" y="410976"/>
            <a:ext cx="10643197" cy="676656"/>
          </a:xfrm>
        </p:spPr>
        <p:txBody>
          <a:bodyPr/>
          <a:lstStyle/>
          <a:p>
            <a:r>
              <a:rPr lang="en-US"/>
              <a:t>Adding a Requirement Plan</a:t>
            </a:r>
          </a:p>
        </p:txBody>
      </p:sp>
      <p:sp>
        <p:nvSpPr>
          <p:cNvPr id="2" name="Content Placeholder 6">
            <a:extLst>
              <a:ext uri="{FF2B5EF4-FFF2-40B4-BE49-F238E27FC236}">
                <a16:creationId xmlns:a16="http://schemas.microsoft.com/office/drawing/2014/main" id="{0430DD31-EFB6-CFE8-99F6-EFAE5260E561}"/>
              </a:ext>
            </a:extLst>
          </p:cNvPr>
          <p:cNvSpPr txBox="1">
            <a:spLocks/>
          </p:cNvSpPr>
          <p:nvPr/>
        </p:nvSpPr>
        <p:spPr>
          <a:xfrm>
            <a:off x="919957" y="1318886"/>
            <a:ext cx="6598444" cy="553911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1"/>
          </a:p>
          <a:p>
            <a:endParaRPr lang="en-US" b="1"/>
          </a:p>
        </p:txBody>
      </p:sp>
      <p:sp>
        <p:nvSpPr>
          <p:cNvPr id="3" name="Content Placeholder 6">
            <a:extLst>
              <a:ext uri="{FF2B5EF4-FFF2-40B4-BE49-F238E27FC236}">
                <a16:creationId xmlns:a16="http://schemas.microsoft.com/office/drawing/2014/main" id="{A95B5038-AF16-EE29-5E0F-0D5D0822B6FB}"/>
              </a:ext>
            </a:extLst>
          </p:cNvPr>
          <p:cNvSpPr txBox="1">
            <a:spLocks/>
          </p:cNvSpPr>
          <p:nvPr/>
        </p:nvSpPr>
        <p:spPr>
          <a:xfrm>
            <a:off x="767555" y="1092595"/>
            <a:ext cx="9976645" cy="553911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3688" indent="-285750">
              <a:buFont typeface="Arial" panose="020B0604020202020204" pitchFamily="34" charset="0"/>
              <a:buChar char="•"/>
            </a:pPr>
            <a:r>
              <a:rPr lang="en-US"/>
              <a:t>Complete the Basic Information card by adding a </a:t>
            </a:r>
            <a:r>
              <a:rPr lang="en-US" b="1"/>
              <a:t>Description </a:t>
            </a:r>
            <a:r>
              <a:rPr lang="en-US"/>
              <a:t>and a </a:t>
            </a:r>
            <a:r>
              <a:rPr lang="en-US" b="1"/>
              <a:t>Condition. </a:t>
            </a:r>
          </a:p>
          <a:p>
            <a:pPr marL="649288" lvl="2" indent="-285750">
              <a:buFont typeface="Arial" panose="020B0604020202020204" pitchFamily="34" charset="0"/>
              <a:buChar char="•"/>
            </a:pPr>
            <a:r>
              <a:rPr lang="en-US"/>
              <a:t>For the </a:t>
            </a:r>
            <a:r>
              <a:rPr lang="en-US" b="1"/>
              <a:t>Condition, </a:t>
            </a:r>
            <a:r>
              <a:rPr lang="en-US"/>
              <a:t>set a </a:t>
            </a:r>
            <a:r>
              <a:rPr lang="en-US" b="1"/>
              <a:t>filter</a:t>
            </a:r>
            <a:r>
              <a:rPr lang="en-US"/>
              <a:t> to determine which employees, applications, clients, client placements, placements, or program plans that the selected requirements apply to. </a:t>
            </a:r>
          </a:p>
          <a:p>
            <a:pPr marL="293688" indent="-285750">
              <a:buFont typeface="Arial" panose="020B0604020202020204" pitchFamily="34" charset="0"/>
              <a:buChar char="•"/>
            </a:pPr>
            <a:r>
              <a:rPr lang="en-US"/>
              <a:t>On the Requirements card, click the </a:t>
            </a:r>
            <a:r>
              <a:rPr lang="en-US" b="1"/>
              <a:t>+ </a:t>
            </a:r>
            <a:r>
              <a:rPr lang="en-US"/>
              <a:t>to attach the requirement(s) that are applicable to this subset of employees, applications, clients, client placements, placements, or program plans based on the filter settings in the Condition.</a:t>
            </a:r>
          </a:p>
          <a:p>
            <a:endParaRPr lang="en-US" b="1"/>
          </a:p>
        </p:txBody>
      </p:sp>
      <p:pic>
        <p:nvPicPr>
          <p:cNvPr id="6" name="Picture 5">
            <a:extLst>
              <a:ext uri="{FF2B5EF4-FFF2-40B4-BE49-F238E27FC236}">
                <a16:creationId xmlns:a16="http://schemas.microsoft.com/office/drawing/2014/main" id="{FB9DACB8-FD67-1A8C-0173-E7EABB8E3EC0}"/>
              </a:ext>
            </a:extLst>
          </p:cNvPr>
          <p:cNvPicPr>
            <a:picLocks noChangeAspect="1"/>
          </p:cNvPicPr>
          <p:nvPr/>
        </p:nvPicPr>
        <p:blipFill>
          <a:blip r:embed="rId2"/>
          <a:stretch>
            <a:fillRect/>
          </a:stretch>
        </p:blipFill>
        <p:spPr>
          <a:xfrm>
            <a:off x="3520567" y="3207327"/>
            <a:ext cx="5137173" cy="3315855"/>
          </a:xfrm>
          <a:prstGeom prst="rect">
            <a:avLst/>
          </a:prstGeom>
          <a:ln w="12700">
            <a:solidFill>
              <a:schemeClr val="tx1"/>
            </a:solidFill>
          </a:ln>
        </p:spPr>
      </p:pic>
    </p:spTree>
    <p:extLst>
      <p:ext uri="{BB962C8B-B14F-4D97-AF65-F5344CB8AC3E}">
        <p14:creationId xmlns:p14="http://schemas.microsoft.com/office/powerpoint/2010/main" val="12058090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D876C-D2BA-45E6-3C3D-C0416053972A}"/>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07D1A3EC-40C5-DB22-8236-8497FB6041A5}"/>
              </a:ext>
            </a:extLst>
          </p:cNvPr>
          <p:cNvSpPr>
            <a:spLocks noGrp="1"/>
          </p:cNvSpPr>
          <p:nvPr>
            <p:ph type="title"/>
          </p:nvPr>
        </p:nvSpPr>
        <p:spPr>
          <a:xfrm>
            <a:off x="767556" y="410976"/>
            <a:ext cx="10643197" cy="676656"/>
          </a:xfrm>
        </p:spPr>
        <p:txBody>
          <a:bodyPr/>
          <a:lstStyle/>
          <a:p>
            <a:r>
              <a:rPr lang="en-US"/>
              <a:t>Setup Mode</a:t>
            </a:r>
          </a:p>
        </p:txBody>
      </p:sp>
      <p:sp>
        <p:nvSpPr>
          <p:cNvPr id="2" name="Content Placeholder 6">
            <a:extLst>
              <a:ext uri="{FF2B5EF4-FFF2-40B4-BE49-F238E27FC236}">
                <a16:creationId xmlns:a16="http://schemas.microsoft.com/office/drawing/2014/main" id="{128A0991-0284-93CA-4D13-268EADC24466}"/>
              </a:ext>
            </a:extLst>
          </p:cNvPr>
          <p:cNvSpPr txBox="1">
            <a:spLocks/>
          </p:cNvSpPr>
          <p:nvPr/>
        </p:nvSpPr>
        <p:spPr>
          <a:xfrm>
            <a:off x="764741" y="1224288"/>
            <a:ext cx="6598444" cy="553911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Setup Mode</a:t>
            </a:r>
            <a:r>
              <a:rPr lang="en-US" dirty="0"/>
              <a:t> is a required setting that allows you to configure multiple requirements and requirement plans without generating Tasks or Requirement Status transactions. </a:t>
            </a:r>
            <a:r>
              <a:rPr lang="en-US" b="1" dirty="0"/>
              <a:t>During setup, ensure Setup Mode is set to TRUE.</a:t>
            </a:r>
            <a:r>
              <a:rPr lang="en-US" dirty="0"/>
              <a:t> This allows you to build and adjust requirements safely before they are active. When you are ready to go live, you can turn Setup Mode off.</a:t>
            </a:r>
          </a:p>
          <a:p>
            <a:r>
              <a:rPr lang="en-US" dirty="0"/>
              <a:t>Important: Once Setup Mode is turned off, do not turn it back on. After initial “go live”, setup mode is controlled at the requirement level.</a:t>
            </a:r>
          </a:p>
          <a:p>
            <a:r>
              <a:rPr lang="en-US" dirty="0"/>
              <a:t>How to use:</a:t>
            </a:r>
          </a:p>
          <a:p>
            <a:pPr marL="293688" indent="-285750">
              <a:spcBef>
                <a:spcPts val="0"/>
              </a:spcBef>
              <a:buFont typeface="Arial" panose="020B0604020202020204" pitchFamily="34" charset="0"/>
              <a:buChar char="•"/>
            </a:pPr>
            <a:r>
              <a:rPr lang="en-US" dirty="0"/>
              <a:t>Go to Employee Care Setup or Client Care Setup</a:t>
            </a:r>
          </a:p>
          <a:p>
            <a:pPr marL="293688" indent="-285750">
              <a:spcBef>
                <a:spcPts val="0"/>
              </a:spcBef>
              <a:buFont typeface="Arial" panose="020B0604020202020204" pitchFamily="34" charset="0"/>
              <a:buChar char="•"/>
            </a:pPr>
            <a:r>
              <a:rPr lang="en-US" dirty="0"/>
              <a:t>Go to (Any) Requirements card and </a:t>
            </a:r>
            <a:r>
              <a:rPr lang="en-US"/>
              <a:t>choose Settings</a:t>
            </a:r>
            <a:endParaRPr lang="en-US" dirty="0"/>
          </a:p>
          <a:p>
            <a:pPr marL="293688" indent="-285750">
              <a:spcBef>
                <a:spcPts val="0"/>
              </a:spcBef>
              <a:buFont typeface="Arial" panose="020B0604020202020204" pitchFamily="34" charset="0"/>
              <a:buChar char="•"/>
            </a:pPr>
            <a:r>
              <a:rPr lang="en-US" dirty="0"/>
              <a:t>Click “+” and set Setup Mode = TRUE</a:t>
            </a:r>
          </a:p>
          <a:p>
            <a:pPr marL="293688" indent="-285750">
              <a:spcBef>
                <a:spcPts val="0"/>
              </a:spcBef>
              <a:buFont typeface="Arial" panose="020B0604020202020204" pitchFamily="34" charset="0"/>
              <a:buChar char="•"/>
            </a:pPr>
            <a:r>
              <a:rPr lang="en-US" dirty="0"/>
              <a:t>When ready, uncheck Setup Mode and save</a:t>
            </a:r>
          </a:p>
          <a:p>
            <a:pPr marL="293688" indent="-285750">
              <a:spcBef>
                <a:spcPts val="0"/>
              </a:spcBef>
              <a:buFont typeface="Arial" panose="020B0604020202020204" pitchFamily="34" charset="0"/>
              <a:buChar char="•"/>
            </a:pPr>
            <a:r>
              <a:rPr lang="en-US" dirty="0"/>
              <a:t>Ensure it is also unchecked on individual requirements</a:t>
            </a:r>
          </a:p>
          <a:p>
            <a:endParaRPr lang="en-US" dirty="0"/>
          </a:p>
        </p:txBody>
      </p:sp>
      <p:sp>
        <p:nvSpPr>
          <p:cNvPr id="3" name="Content Placeholder 6">
            <a:extLst>
              <a:ext uri="{FF2B5EF4-FFF2-40B4-BE49-F238E27FC236}">
                <a16:creationId xmlns:a16="http://schemas.microsoft.com/office/drawing/2014/main" id="{D2BE20DB-C143-F860-4CC5-7F4967A1E854}"/>
              </a:ext>
            </a:extLst>
          </p:cNvPr>
          <p:cNvSpPr txBox="1">
            <a:spLocks/>
          </p:cNvSpPr>
          <p:nvPr/>
        </p:nvSpPr>
        <p:spPr>
          <a:xfrm>
            <a:off x="767555" y="1092595"/>
            <a:ext cx="9976645" cy="553911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1"/>
          </a:p>
        </p:txBody>
      </p:sp>
      <p:pic>
        <p:nvPicPr>
          <p:cNvPr id="7" name="Picture 6">
            <a:extLst>
              <a:ext uri="{FF2B5EF4-FFF2-40B4-BE49-F238E27FC236}">
                <a16:creationId xmlns:a16="http://schemas.microsoft.com/office/drawing/2014/main" id="{C5E560E5-72B1-64D1-6266-3F667521F943}"/>
              </a:ext>
            </a:extLst>
          </p:cNvPr>
          <p:cNvPicPr>
            <a:picLocks noChangeAspect="1"/>
          </p:cNvPicPr>
          <p:nvPr/>
        </p:nvPicPr>
        <p:blipFill>
          <a:blip r:embed="rId2"/>
          <a:stretch>
            <a:fillRect/>
          </a:stretch>
        </p:blipFill>
        <p:spPr>
          <a:xfrm>
            <a:off x="8151951" y="950976"/>
            <a:ext cx="2592249" cy="2104202"/>
          </a:xfrm>
          <a:prstGeom prst="rect">
            <a:avLst/>
          </a:prstGeom>
          <a:ln w="12700">
            <a:solidFill>
              <a:schemeClr val="tx1"/>
            </a:solidFill>
          </a:ln>
        </p:spPr>
      </p:pic>
      <p:pic>
        <p:nvPicPr>
          <p:cNvPr id="9" name="Picture 8">
            <a:extLst>
              <a:ext uri="{FF2B5EF4-FFF2-40B4-BE49-F238E27FC236}">
                <a16:creationId xmlns:a16="http://schemas.microsoft.com/office/drawing/2014/main" id="{0CBD127A-0CDE-6A88-81FE-0C103B9A7D21}"/>
              </a:ext>
            </a:extLst>
          </p:cNvPr>
          <p:cNvPicPr>
            <a:picLocks noChangeAspect="1"/>
          </p:cNvPicPr>
          <p:nvPr/>
        </p:nvPicPr>
        <p:blipFill>
          <a:blip r:embed="rId3"/>
          <a:stretch>
            <a:fillRect/>
          </a:stretch>
        </p:blipFill>
        <p:spPr>
          <a:xfrm>
            <a:off x="7363185" y="3174242"/>
            <a:ext cx="4649980" cy="1257161"/>
          </a:xfrm>
          <a:prstGeom prst="rect">
            <a:avLst/>
          </a:prstGeom>
          <a:ln w="12700">
            <a:solidFill>
              <a:schemeClr val="tx1"/>
            </a:solidFill>
          </a:ln>
        </p:spPr>
      </p:pic>
      <p:pic>
        <p:nvPicPr>
          <p:cNvPr id="6" name="Picture 5">
            <a:extLst>
              <a:ext uri="{FF2B5EF4-FFF2-40B4-BE49-F238E27FC236}">
                <a16:creationId xmlns:a16="http://schemas.microsoft.com/office/drawing/2014/main" id="{B853833A-0472-74BB-E4C1-923844673228}"/>
              </a:ext>
            </a:extLst>
          </p:cNvPr>
          <p:cNvPicPr>
            <a:picLocks noChangeAspect="1"/>
          </p:cNvPicPr>
          <p:nvPr/>
        </p:nvPicPr>
        <p:blipFill>
          <a:blip r:embed="rId4"/>
          <a:stretch>
            <a:fillRect/>
          </a:stretch>
        </p:blipFill>
        <p:spPr>
          <a:xfrm>
            <a:off x="7447294" y="4550467"/>
            <a:ext cx="4481762" cy="1779442"/>
          </a:xfrm>
          <a:prstGeom prst="rect">
            <a:avLst/>
          </a:prstGeom>
          <a:ln w="12700">
            <a:solidFill>
              <a:schemeClr val="tx1"/>
            </a:solidFill>
          </a:ln>
        </p:spPr>
      </p:pic>
    </p:spTree>
    <p:extLst>
      <p:ext uri="{BB962C8B-B14F-4D97-AF65-F5344CB8AC3E}">
        <p14:creationId xmlns:p14="http://schemas.microsoft.com/office/powerpoint/2010/main" val="17168999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D0BA2-A179-E7AC-3A9E-4484E519EEAD}"/>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B7BEB372-42B2-AB87-FB5C-D4BB91FD1B04}"/>
              </a:ext>
            </a:extLst>
          </p:cNvPr>
          <p:cNvSpPr>
            <a:spLocks noGrp="1"/>
          </p:cNvSpPr>
          <p:nvPr>
            <p:ph sz="half" idx="1"/>
          </p:nvPr>
        </p:nvSpPr>
        <p:spPr>
          <a:xfrm>
            <a:off x="767557" y="1712012"/>
            <a:ext cx="7370518" cy="4464951"/>
          </a:xfrm>
        </p:spPr>
        <p:txBody>
          <a:bodyPr vert="horz" lIns="91440" tIns="45720" rIns="91440" bIns="45720" rtlCol="0" anchor="t">
            <a:noAutofit/>
          </a:bodyPr>
          <a:lstStyle/>
          <a:p>
            <a:pPr marL="293370" indent="-285750">
              <a:buFont typeface="Wingdings"/>
              <a:buChar char="ü"/>
            </a:pPr>
            <a:r>
              <a:rPr lang="en-US">
                <a:cs typeface="Segoe UI"/>
              </a:rPr>
              <a:t>Requirement Events</a:t>
            </a:r>
          </a:p>
          <a:p>
            <a:pPr marL="293370" indent="-285750">
              <a:buFont typeface="Wingdings"/>
              <a:buChar char="ü"/>
            </a:pPr>
            <a:r>
              <a:rPr lang="en-US">
                <a:cs typeface="Segoe UI"/>
              </a:rPr>
              <a:t>Requirement Plans</a:t>
            </a:r>
          </a:p>
          <a:p>
            <a:pPr marL="293370" indent="-285750">
              <a:buFont typeface="Wingdings"/>
              <a:buChar char="ü"/>
            </a:pPr>
            <a:r>
              <a:rPr lang="en-US">
                <a:cs typeface="Segoe UI"/>
              </a:rPr>
              <a:t>Setup Mode</a:t>
            </a:r>
            <a:endParaRPr lang="en-US"/>
          </a:p>
          <a:p>
            <a:pPr marL="7620"/>
            <a:endParaRPr lang="en-US">
              <a:cs typeface="Segoe UI"/>
            </a:endParaRPr>
          </a:p>
          <a:p>
            <a:pPr marL="7620"/>
            <a:r>
              <a:rPr lang="en-US">
                <a:cs typeface="Segoe UI"/>
              </a:rPr>
              <a:t>Now, we’ll jump into the system and highlight the key visuals — including the actual pages and fields.</a:t>
            </a:r>
            <a:endParaRPr lang="en-US"/>
          </a:p>
        </p:txBody>
      </p:sp>
      <p:sp>
        <p:nvSpPr>
          <p:cNvPr id="13" name="Picture Placeholder 12">
            <a:extLst>
              <a:ext uri="{FF2B5EF4-FFF2-40B4-BE49-F238E27FC236}">
                <a16:creationId xmlns:a16="http://schemas.microsoft.com/office/drawing/2014/main" id="{9997CFCD-19C5-A5E8-6BD0-8032C8D29ADE}"/>
              </a:ext>
            </a:extLst>
          </p:cNvPr>
          <p:cNvSpPr>
            <a:spLocks noGrp="1"/>
          </p:cNvSpPr>
          <p:nvPr>
            <p:ph type="pic" sz="quarter" idx="13"/>
          </p:nvPr>
        </p:nvSpPr>
        <p:spPr>
          <a:xfrm>
            <a:off x="12181315" y="0"/>
            <a:ext cx="10685" cy="6858000"/>
          </a:xfrm>
        </p:spPr>
        <p:txBody>
          <a:bodyPr/>
          <a:lstStyle/>
          <a:p>
            <a:endParaRPr lang="en-US"/>
          </a:p>
        </p:txBody>
      </p:sp>
      <p:sp>
        <p:nvSpPr>
          <p:cNvPr id="7" name="Title 6">
            <a:extLst>
              <a:ext uri="{FF2B5EF4-FFF2-40B4-BE49-F238E27FC236}">
                <a16:creationId xmlns:a16="http://schemas.microsoft.com/office/drawing/2014/main" id="{D32AB5E6-5E73-3CCC-7489-FF00A835275C}"/>
              </a:ext>
            </a:extLst>
          </p:cNvPr>
          <p:cNvSpPr>
            <a:spLocks noGrp="1"/>
          </p:cNvSpPr>
          <p:nvPr>
            <p:ph type="title"/>
          </p:nvPr>
        </p:nvSpPr>
        <p:spPr>
          <a:xfrm>
            <a:off x="767558" y="392307"/>
            <a:ext cx="8142288" cy="1080000"/>
          </a:xfrm>
        </p:spPr>
        <p:txBody>
          <a:bodyPr/>
          <a:lstStyle/>
          <a:p>
            <a:r>
              <a:rPr lang="en-US">
                <a:cs typeface="Segoe UI"/>
              </a:rPr>
              <a:t>A Closer Look Inside the Platform</a:t>
            </a:r>
            <a:endParaRPr lang="en-US"/>
          </a:p>
        </p:txBody>
      </p:sp>
      <p:sp>
        <p:nvSpPr>
          <p:cNvPr id="11" name="Graphic 71">
            <a:extLst>
              <a:ext uri="{FF2B5EF4-FFF2-40B4-BE49-F238E27FC236}">
                <a16:creationId xmlns:a16="http://schemas.microsoft.com/office/drawing/2014/main" id="{39BE6C98-1001-9B3F-58B0-1A361A2B197B}"/>
              </a:ext>
              <a:ext uri="{C183D7F6-B498-43B3-948B-1728B52AA6E4}">
                <adec:decorative xmlns:adec="http://schemas.microsoft.com/office/drawing/2017/decorative" val="1"/>
              </a:ext>
            </a:extLst>
          </p:cNvPr>
          <p:cNvSpPr/>
          <p:nvPr/>
        </p:nvSpPr>
        <p:spPr>
          <a:xfrm>
            <a:off x="9333024" y="2772841"/>
            <a:ext cx="1961112" cy="3608852"/>
          </a:xfrm>
          <a:custGeom>
            <a:avLst/>
            <a:gdLst>
              <a:gd name="connsiteX0" fmla="*/ 281654 w 715994"/>
              <a:gd name="connsiteY0" fmla="*/ 1487614 h 1487614"/>
              <a:gd name="connsiteX1" fmla="*/ 148018 w 715994"/>
              <a:gd name="connsiteY1" fmla="*/ 1132237 h 1487614"/>
              <a:gd name="connsiteX2" fmla="*/ 281654 w 715994"/>
              <a:gd name="connsiteY2" fmla="*/ 572548 h 1487614"/>
              <a:gd name="connsiteX3" fmla="*/ 415290 w 715994"/>
              <a:gd name="connsiteY3" fmla="*/ 593408 h 1487614"/>
              <a:gd name="connsiteX4" fmla="*/ 357950 w 715994"/>
              <a:gd name="connsiteY4" fmla="*/ 915067 h 1487614"/>
              <a:gd name="connsiteX5" fmla="*/ 459867 w 715994"/>
              <a:gd name="connsiteY5" fmla="*/ 853630 h 1487614"/>
              <a:gd name="connsiteX6" fmla="*/ 499586 w 715994"/>
              <a:gd name="connsiteY6" fmla="*/ 947166 h 1487614"/>
              <a:gd name="connsiteX7" fmla="*/ 581311 w 715994"/>
              <a:gd name="connsiteY7" fmla="*/ 907066 h 1487614"/>
              <a:gd name="connsiteX8" fmla="*/ 613696 w 715994"/>
              <a:gd name="connsiteY8" fmla="*/ 981742 h 1487614"/>
              <a:gd name="connsiteX9" fmla="*/ 676084 w 715994"/>
              <a:gd name="connsiteY9" fmla="*/ 961263 h 1487614"/>
              <a:gd name="connsiteX10" fmla="*/ 715994 w 715994"/>
              <a:gd name="connsiteY10" fmla="*/ 1019175 h 1487614"/>
              <a:gd name="connsiteX11" fmla="*/ 715994 w 715994"/>
              <a:gd name="connsiteY11" fmla="*/ 1132142 h 1487614"/>
              <a:gd name="connsiteX12" fmla="*/ 600837 w 715994"/>
              <a:gd name="connsiteY12" fmla="*/ 1247299 h 1487614"/>
              <a:gd name="connsiteX13" fmla="*/ 115157 w 715994"/>
              <a:gd name="connsiteY13" fmla="*/ 1247299 h 1487614"/>
              <a:gd name="connsiteX14" fmla="*/ 0 w 715994"/>
              <a:gd name="connsiteY14" fmla="*/ 1132142 h 1487614"/>
              <a:gd name="connsiteX15" fmla="*/ 0 w 715994"/>
              <a:gd name="connsiteY15" fmla="*/ 115157 h 1487614"/>
              <a:gd name="connsiteX16" fmla="*/ 115157 w 715994"/>
              <a:gd name="connsiteY16" fmla="*/ 0 h 1487614"/>
              <a:gd name="connsiteX17" fmla="*/ 600837 w 715994"/>
              <a:gd name="connsiteY17" fmla="*/ 0 h 1487614"/>
              <a:gd name="connsiteX18" fmla="*/ 715994 w 715994"/>
              <a:gd name="connsiteY18" fmla="*/ 115157 h 1487614"/>
              <a:gd name="connsiteX19" fmla="*/ 715994 w 715994"/>
              <a:gd name="connsiteY19" fmla="*/ 785051 h 1487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15994" h="1487614">
                <a:moveTo>
                  <a:pt x="281654" y="1487614"/>
                </a:moveTo>
                <a:cubicBezTo>
                  <a:pt x="281654" y="1487614"/>
                  <a:pt x="148018" y="1378648"/>
                  <a:pt x="148018" y="1132237"/>
                </a:cubicBezTo>
                <a:cubicBezTo>
                  <a:pt x="148018" y="885825"/>
                  <a:pt x="235744" y="685324"/>
                  <a:pt x="281654" y="572548"/>
                </a:cubicBezTo>
                <a:cubicBezTo>
                  <a:pt x="327565" y="459772"/>
                  <a:pt x="436150" y="493205"/>
                  <a:pt x="415290" y="593408"/>
                </a:cubicBezTo>
                <a:cubicBezTo>
                  <a:pt x="394430" y="693610"/>
                  <a:pt x="357950" y="915067"/>
                  <a:pt x="357950" y="915067"/>
                </a:cubicBezTo>
                <a:cubicBezTo>
                  <a:pt x="357950" y="915067"/>
                  <a:pt x="402812" y="834295"/>
                  <a:pt x="459867" y="853630"/>
                </a:cubicBezTo>
                <a:cubicBezTo>
                  <a:pt x="516922" y="873062"/>
                  <a:pt x="499586" y="947166"/>
                  <a:pt x="499586" y="947166"/>
                </a:cubicBezTo>
                <a:cubicBezTo>
                  <a:pt x="499586" y="947166"/>
                  <a:pt x="535686" y="888016"/>
                  <a:pt x="581311" y="907066"/>
                </a:cubicBezTo>
                <a:cubicBezTo>
                  <a:pt x="626935" y="926116"/>
                  <a:pt x="613696" y="981742"/>
                  <a:pt x="613696" y="981742"/>
                </a:cubicBezTo>
                <a:cubicBezTo>
                  <a:pt x="613696" y="981742"/>
                  <a:pt x="641223" y="949071"/>
                  <a:pt x="676084" y="961263"/>
                </a:cubicBezTo>
                <a:cubicBezTo>
                  <a:pt x="709803" y="972979"/>
                  <a:pt x="715994" y="1019175"/>
                  <a:pt x="715994" y="1019175"/>
                </a:cubicBezTo>
                <a:lnTo>
                  <a:pt x="715994" y="1132142"/>
                </a:lnTo>
                <a:cubicBezTo>
                  <a:pt x="715994" y="1195768"/>
                  <a:pt x="664464" y="1247299"/>
                  <a:pt x="600837" y="1247299"/>
                </a:cubicBezTo>
                <a:lnTo>
                  <a:pt x="115157" y="1247299"/>
                </a:lnTo>
                <a:cubicBezTo>
                  <a:pt x="51530" y="1247299"/>
                  <a:pt x="0" y="1195768"/>
                  <a:pt x="0" y="1132142"/>
                </a:cubicBezTo>
                <a:lnTo>
                  <a:pt x="0" y="115157"/>
                </a:lnTo>
                <a:cubicBezTo>
                  <a:pt x="0" y="51530"/>
                  <a:pt x="51530" y="0"/>
                  <a:pt x="115157" y="0"/>
                </a:cubicBezTo>
                <a:lnTo>
                  <a:pt x="600837" y="0"/>
                </a:lnTo>
                <a:cubicBezTo>
                  <a:pt x="664464" y="0"/>
                  <a:pt x="715994" y="51530"/>
                  <a:pt x="715994" y="115157"/>
                </a:cubicBezTo>
                <a:lnTo>
                  <a:pt x="715994" y="785051"/>
                </a:lnTo>
              </a:path>
            </a:pathLst>
          </a:custGeom>
          <a:noFill/>
          <a:ln w="25400" cap="rnd">
            <a:solidFill>
              <a:schemeClr val="accent1"/>
            </a:solidFill>
            <a:prstDash val="solid"/>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228600"/>
            <a:endParaRPr lang="en-US" sz="900">
              <a:solidFill>
                <a:srgbClr val="343636"/>
              </a:solidFill>
              <a:latin typeface="Figtree"/>
            </a:endParaRPr>
          </a:p>
        </p:txBody>
      </p:sp>
    </p:spTree>
    <p:extLst>
      <p:ext uri="{BB962C8B-B14F-4D97-AF65-F5344CB8AC3E}">
        <p14:creationId xmlns:p14="http://schemas.microsoft.com/office/powerpoint/2010/main" val="4030692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5080E-725E-5A7A-75CB-C9EDDE069A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86D6FA-8F65-CFCE-E9B1-5EC40541FA1C}"/>
              </a:ext>
            </a:extLst>
          </p:cNvPr>
          <p:cNvSpPr>
            <a:spLocks noGrp="1"/>
          </p:cNvSpPr>
          <p:nvPr>
            <p:ph type="ctrTitle"/>
          </p:nvPr>
        </p:nvSpPr>
        <p:spPr/>
        <p:txBody>
          <a:bodyPr/>
          <a:lstStyle/>
          <a:p>
            <a:r>
              <a:rPr lang="en-US"/>
              <a:t>Requirements</a:t>
            </a:r>
            <a:br>
              <a:rPr lang="en-US"/>
            </a:br>
            <a:r>
              <a:rPr lang="en-US"/>
              <a:t>Overview</a:t>
            </a:r>
          </a:p>
        </p:txBody>
      </p:sp>
      <p:sp>
        <p:nvSpPr>
          <p:cNvPr id="3" name="Text Placeholder 2">
            <a:extLst>
              <a:ext uri="{FF2B5EF4-FFF2-40B4-BE49-F238E27FC236}">
                <a16:creationId xmlns:a16="http://schemas.microsoft.com/office/drawing/2014/main" id="{C5792E36-E0A9-7A6E-FCE5-CC90BB22716F}"/>
              </a:ext>
            </a:extLst>
          </p:cNvPr>
          <p:cNvSpPr>
            <a:spLocks noGrp="1"/>
          </p:cNvSpPr>
          <p:nvPr>
            <p:ph type="body" sz="quarter" idx="10"/>
          </p:nvPr>
        </p:nvSpPr>
        <p:spPr/>
        <p:txBody>
          <a:bodyPr anchor="ctr">
            <a:normAutofit/>
          </a:bodyPr>
          <a:lstStyle/>
          <a:p>
            <a:r>
              <a:rPr lang="en-US" sz="2400"/>
              <a:t>Overview</a:t>
            </a:r>
          </a:p>
        </p:txBody>
      </p:sp>
    </p:spTree>
    <p:extLst>
      <p:ext uri="{BB962C8B-B14F-4D97-AF65-F5344CB8AC3E}">
        <p14:creationId xmlns:p14="http://schemas.microsoft.com/office/powerpoint/2010/main" val="13926186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AA6AF-64EF-AE08-8198-03D8A1E89B3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C3FEC9-0699-BBDC-FD11-8EB6A59ED512}"/>
              </a:ext>
            </a:extLst>
          </p:cNvPr>
          <p:cNvSpPr>
            <a:spLocks noGrp="1"/>
          </p:cNvSpPr>
          <p:nvPr>
            <p:ph sz="half" idx="1"/>
          </p:nvPr>
        </p:nvSpPr>
        <p:spPr>
          <a:xfrm>
            <a:off x="4949483" y="599246"/>
            <a:ext cx="6956005" cy="4566372"/>
          </a:xfrm>
        </p:spPr>
        <p:txBody>
          <a:bodyPr vert="horz" lIns="91440" tIns="45720" rIns="91440" bIns="45720" rtlCol="0" anchor="t">
            <a:noAutofit/>
          </a:bodyPr>
          <a:lstStyle/>
          <a:p>
            <a:pPr marL="186055" indent="-178435">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Focused support for the next 60 days to help with adoption</a:t>
            </a:r>
            <a:endParaRPr lang="en-US"/>
          </a:p>
          <a:p>
            <a:pPr marL="186055" indent="-178435">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Explore and experiment with the new features in your databases</a:t>
            </a:r>
          </a:p>
          <a:p>
            <a:pPr marL="186055" indent="-178435">
              <a:buFont typeface="Arial" panose="020B0604020202020204" pitchFamily="34" charset="0"/>
              <a:buChar char="•"/>
            </a:pPr>
            <a:r>
              <a:rPr lang="en-US" dirty="0">
                <a:latin typeface="Lato Light"/>
                <a:ea typeface="Lato Light"/>
                <a:cs typeface="Lato Light"/>
              </a:rPr>
              <a:t>Submit requests for assistance, we are here to support you</a:t>
            </a:r>
          </a:p>
          <a:p>
            <a:endParaRPr lang="en-US" b="1">
              <a:latin typeface="Lato Light" panose="020F0502020204030203" pitchFamily="34" charset="0"/>
              <a:ea typeface="Lato Light" panose="020F0502020204030203" pitchFamily="34" charset="0"/>
              <a:cs typeface="Lato Light" panose="020F0502020204030203" pitchFamily="34" charset="0"/>
            </a:endParaRPr>
          </a:p>
          <a:p>
            <a:pPr marL="7620"/>
            <a:r>
              <a:rPr lang="en-US" b="1">
                <a:latin typeface="Lato Light" panose="020F0502020204030203" pitchFamily="34" charset="0"/>
                <a:ea typeface="Lato Light" panose="020F0502020204030203" pitchFamily="34" charset="0"/>
                <a:cs typeface="Lato Light" panose="020F0502020204030203" pitchFamily="34" charset="0"/>
              </a:rPr>
              <a:t>Coming in June</a:t>
            </a:r>
          </a:p>
          <a:p>
            <a:pPr marL="7620"/>
            <a:r>
              <a:rPr lang="en-US" dirty="0">
                <a:latin typeface="Lato Light"/>
                <a:ea typeface="Lato Light"/>
                <a:cs typeface="Lato Light"/>
              </a:rPr>
              <a:t>Our next Lunch(</a:t>
            </a:r>
            <a:r>
              <a:rPr lang="en-US" err="1">
                <a:latin typeface="Lato Light"/>
                <a:ea typeface="Lato Light"/>
                <a:cs typeface="Lato Light"/>
              </a:rPr>
              <a:t>ish</a:t>
            </a:r>
            <a:r>
              <a:rPr lang="en-US" dirty="0">
                <a:latin typeface="Lato Light"/>
                <a:ea typeface="Lato Light"/>
                <a:cs typeface="Lato Light"/>
              </a:rPr>
              <a:t>) and Learn will cover the Employee Care Applicant Tracking System (ATS) with an application Applicants can fill out themselves, Client Care Service Plans designed to be Person Centered and brings together all documentation and contracts, and </a:t>
            </a:r>
            <a:r>
              <a:rPr lang="en-US">
                <a:latin typeface="Lato Light"/>
                <a:ea typeface="Lato Light"/>
                <a:cs typeface="Lato Light"/>
              </a:rPr>
              <a:t>we will review updates from the last quarter.</a:t>
            </a:r>
          </a:p>
        </p:txBody>
      </p:sp>
      <p:sp>
        <p:nvSpPr>
          <p:cNvPr id="3" name="Rectangle 2">
            <a:extLst>
              <a:ext uri="{FF2B5EF4-FFF2-40B4-BE49-F238E27FC236}">
                <a16:creationId xmlns:a16="http://schemas.microsoft.com/office/drawing/2014/main" id="{F68F0047-0614-4914-647D-3B0F5C383A48}"/>
              </a:ext>
            </a:extLst>
          </p:cNvPr>
          <p:cNvSpPr/>
          <p:nvPr/>
        </p:nvSpPr>
        <p:spPr>
          <a:xfrm>
            <a:off x="0" y="0"/>
            <a:ext cx="454386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Title 4">
            <a:extLst>
              <a:ext uri="{FF2B5EF4-FFF2-40B4-BE49-F238E27FC236}">
                <a16:creationId xmlns:a16="http://schemas.microsoft.com/office/drawing/2014/main" id="{8EFA2B96-94E6-75CF-1560-C31E9C1BF048}"/>
              </a:ext>
            </a:extLst>
          </p:cNvPr>
          <p:cNvSpPr>
            <a:spLocks noGrp="1"/>
          </p:cNvSpPr>
          <p:nvPr>
            <p:ph type="title"/>
          </p:nvPr>
        </p:nvSpPr>
        <p:spPr>
          <a:xfrm>
            <a:off x="405618" y="599246"/>
            <a:ext cx="3732628" cy="717605"/>
          </a:xfrm>
        </p:spPr>
        <p:txBody>
          <a:bodyPr/>
          <a:lstStyle/>
          <a:p>
            <a:pPr algn="ctr"/>
            <a:r>
              <a:rPr lang="en-US">
                <a:solidFill>
                  <a:schemeClr val="bg2"/>
                </a:solidFill>
                <a:latin typeface="Lato" panose="020F0502020204030203" pitchFamily="34" charset="0"/>
                <a:ea typeface="Lato" panose="020F0502020204030203" pitchFamily="34" charset="0"/>
                <a:cs typeface="Lato" panose="020F0502020204030203" pitchFamily="34" charset="0"/>
              </a:rPr>
              <a:t>What’s Next?</a:t>
            </a:r>
            <a:endParaRPr lang="en-VE">
              <a:solidFill>
                <a:schemeClr val="bg2"/>
              </a:solidFill>
              <a:latin typeface="Lato" panose="020F0502020204030203" pitchFamily="34" charset="0"/>
              <a:ea typeface="Lato" panose="020F0502020204030203" pitchFamily="34" charset="0"/>
              <a:cs typeface="Lato" panose="020F0502020204030203" pitchFamily="34" charset="0"/>
            </a:endParaRPr>
          </a:p>
        </p:txBody>
      </p:sp>
      <p:pic>
        <p:nvPicPr>
          <p:cNvPr id="7" name="Picture 6">
            <a:extLst>
              <a:ext uri="{FF2B5EF4-FFF2-40B4-BE49-F238E27FC236}">
                <a16:creationId xmlns:a16="http://schemas.microsoft.com/office/drawing/2014/main" id="{7CCA93A8-0978-4057-3E0B-207121C6CB31}"/>
              </a:ext>
            </a:extLst>
          </p:cNvPr>
          <p:cNvPicPr>
            <a:picLocks noChangeAspect="1"/>
          </p:cNvPicPr>
          <p:nvPr/>
        </p:nvPicPr>
        <p:blipFill>
          <a:blip r:embed="rId3"/>
          <a:srcRect t="14524" b="48200"/>
          <a:stretch>
            <a:fillRect/>
          </a:stretch>
        </p:blipFill>
        <p:spPr>
          <a:xfrm>
            <a:off x="-109299" y="4822673"/>
            <a:ext cx="10516511" cy="2052083"/>
          </a:xfrm>
          <a:prstGeom prst="rect">
            <a:avLst/>
          </a:prstGeom>
        </p:spPr>
      </p:pic>
    </p:spTree>
    <p:extLst>
      <p:ext uri="{BB962C8B-B14F-4D97-AF65-F5344CB8AC3E}">
        <p14:creationId xmlns:p14="http://schemas.microsoft.com/office/powerpoint/2010/main" val="24343943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3819A-3359-5A7D-5013-C82164C13A4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E96A4F-E558-370F-3689-B5A287DACD97}"/>
              </a:ext>
            </a:extLst>
          </p:cNvPr>
          <p:cNvSpPr>
            <a:spLocks noGrp="1"/>
          </p:cNvSpPr>
          <p:nvPr>
            <p:ph sz="half" idx="1"/>
          </p:nvPr>
        </p:nvSpPr>
        <p:spPr>
          <a:xfrm>
            <a:off x="4949483" y="599246"/>
            <a:ext cx="6671017" cy="4566372"/>
          </a:xfrm>
        </p:spPr>
        <p:txBody>
          <a:bodyPr vert="horz" lIns="91440" tIns="45720" rIns="91440" bIns="45720" rtlCol="0" anchor="t">
            <a:noAutofit/>
          </a:bodyPr>
          <a:lstStyle/>
          <a:p>
            <a:pPr marL="293370" indent="-285750">
              <a:buFont typeface="Arial" panose="020B0604020202020204" pitchFamily="34" charset="0"/>
              <a:buChar char="•"/>
            </a:pPr>
            <a:r>
              <a:rPr lang="en-US" b="1">
                <a:latin typeface="Lato Light"/>
                <a:ea typeface="Lato Light"/>
                <a:cs typeface="Lato Light"/>
              </a:rPr>
              <a:t>When are requirements and tasks generated?</a:t>
            </a:r>
          </a:p>
          <a:p>
            <a:pPr marL="471805" lvl="1" indent="-285750">
              <a:buFont typeface="Courier New" panose="020B0604020202020204" pitchFamily="34" charset="0"/>
              <a:buChar char="o"/>
            </a:pPr>
            <a:r>
              <a:rPr lang="en-US" b="1">
                <a:latin typeface="Lato Light"/>
                <a:ea typeface="Lato Light"/>
                <a:cs typeface="Lato Light"/>
                <a:hlinkClick r:id="rId3"/>
              </a:rPr>
              <a:t>Learning Center link</a:t>
            </a:r>
            <a:endParaRPr lang="en-US" b="1">
              <a:latin typeface="Lato Light"/>
              <a:ea typeface="Lato Light"/>
              <a:cs typeface="Lato Light"/>
            </a:endParaRPr>
          </a:p>
          <a:p>
            <a:pPr marL="293370" indent="-285750">
              <a:buFont typeface="Arial" panose="020B0604020202020204" pitchFamily="34" charset="0"/>
              <a:buChar char="•"/>
            </a:pPr>
            <a:r>
              <a:rPr lang="en-US" b="1">
                <a:latin typeface="Lato Light"/>
                <a:ea typeface="Lato Light"/>
                <a:cs typeface="Lato Light"/>
              </a:rPr>
              <a:t>Requirements Overview</a:t>
            </a:r>
            <a:endParaRPr lang="en-US">
              <a:latin typeface="Lato Light"/>
              <a:ea typeface="Lato Light"/>
              <a:cs typeface="Lato Light"/>
            </a:endParaRPr>
          </a:p>
          <a:p>
            <a:pPr marL="293370" indent="-285750">
              <a:buFont typeface="Arial" panose="020B0604020202020204" pitchFamily="34" charset="0"/>
              <a:buChar char="•"/>
            </a:pPr>
            <a:r>
              <a:rPr lang="en-US" b="1">
                <a:latin typeface="Lato Light" panose="020F0502020204030203" pitchFamily="34" charset="0"/>
                <a:ea typeface="Lato Light" panose="020F0502020204030203" pitchFamily="34" charset="0"/>
                <a:cs typeface="Lato Light" panose="020F0502020204030203" pitchFamily="34" charset="0"/>
              </a:rPr>
              <a:t>Requirement Fulfillment Type Categories</a:t>
            </a:r>
          </a:p>
          <a:p>
            <a:pPr marL="293370" indent="-285750">
              <a:buFont typeface="Arial" panose="020B0604020202020204" pitchFamily="34" charset="0"/>
              <a:buChar char="•"/>
            </a:pPr>
            <a:r>
              <a:rPr lang="en-US" b="1">
                <a:latin typeface="Lato Light" panose="020F0502020204030203" pitchFamily="34" charset="0"/>
                <a:ea typeface="Lato Light" panose="020F0502020204030203" pitchFamily="34" charset="0"/>
                <a:cs typeface="Lato Light" panose="020F0502020204030203" pitchFamily="34" charset="0"/>
              </a:rPr>
              <a:t>Requirement Due Date Options</a:t>
            </a:r>
          </a:p>
          <a:p>
            <a:pPr marL="293370" indent="-285750">
              <a:buFont typeface="Arial" panose="020B0604020202020204" pitchFamily="34" charset="0"/>
              <a:buChar char="•"/>
            </a:pPr>
            <a:r>
              <a:rPr lang="en-US" b="1">
                <a:latin typeface="Lato Light" panose="020F0502020204030203" pitchFamily="34" charset="0"/>
                <a:ea typeface="Lato Light" panose="020F0502020204030203" pitchFamily="34" charset="0"/>
                <a:cs typeface="Lato Light" panose="020F0502020204030203" pitchFamily="34" charset="0"/>
              </a:rPr>
              <a:t>Requirement Task Set Up and Visibility</a:t>
            </a:r>
          </a:p>
          <a:p>
            <a:pPr marL="293370" indent="-285750">
              <a:buFont typeface="Arial" panose="020B0604020202020204" pitchFamily="34" charset="0"/>
              <a:buChar char="•"/>
            </a:pPr>
            <a:r>
              <a:rPr lang="en-US" b="1">
                <a:latin typeface="Lato Light" panose="020F0502020204030203" pitchFamily="34" charset="0"/>
                <a:ea typeface="Lato Light" panose="020F0502020204030203" pitchFamily="34" charset="0"/>
                <a:cs typeface="Lato Light" panose="020F0502020204030203" pitchFamily="34" charset="0"/>
              </a:rPr>
              <a:t>Requirement Events</a:t>
            </a:r>
          </a:p>
          <a:p>
            <a:pPr marL="293370" indent="-285750">
              <a:buFont typeface="Arial" panose="020B0604020202020204" pitchFamily="34" charset="0"/>
              <a:buChar char="•"/>
            </a:pPr>
            <a:r>
              <a:rPr lang="en-US" b="1">
                <a:latin typeface="Lato Light" panose="020F0502020204030203" pitchFamily="34" charset="0"/>
                <a:ea typeface="Lato Light" panose="020F0502020204030203" pitchFamily="34" charset="0"/>
                <a:cs typeface="Lato Light" panose="020F0502020204030203" pitchFamily="34" charset="0"/>
              </a:rPr>
              <a:t>Requirement Plans and “Setup Mode”</a:t>
            </a:r>
          </a:p>
          <a:p>
            <a:endParaRPr lang="en-US">
              <a:latin typeface="Lato Light" panose="020F0502020204030203" pitchFamily="34" charset="0"/>
              <a:ea typeface="Lato Light" panose="020F0502020204030203" pitchFamily="34" charset="0"/>
              <a:cs typeface="Lato Light" panose="020F0502020204030203" pitchFamily="34" charset="0"/>
            </a:endParaRPr>
          </a:p>
        </p:txBody>
      </p:sp>
      <p:sp>
        <p:nvSpPr>
          <p:cNvPr id="3" name="Rectangle 2">
            <a:extLst>
              <a:ext uri="{FF2B5EF4-FFF2-40B4-BE49-F238E27FC236}">
                <a16:creationId xmlns:a16="http://schemas.microsoft.com/office/drawing/2014/main" id="{04E66B7C-DE39-F85E-B8B9-013D047AC336}"/>
              </a:ext>
            </a:extLst>
          </p:cNvPr>
          <p:cNvSpPr/>
          <p:nvPr/>
        </p:nvSpPr>
        <p:spPr>
          <a:xfrm>
            <a:off x="0" y="0"/>
            <a:ext cx="454386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Title 4">
            <a:extLst>
              <a:ext uri="{FF2B5EF4-FFF2-40B4-BE49-F238E27FC236}">
                <a16:creationId xmlns:a16="http://schemas.microsoft.com/office/drawing/2014/main" id="{0746C923-1CD7-3A06-3B84-497605550C5C}"/>
              </a:ext>
            </a:extLst>
          </p:cNvPr>
          <p:cNvSpPr>
            <a:spLocks noGrp="1"/>
          </p:cNvSpPr>
          <p:nvPr>
            <p:ph type="title"/>
          </p:nvPr>
        </p:nvSpPr>
        <p:spPr>
          <a:xfrm>
            <a:off x="405618" y="599246"/>
            <a:ext cx="3732628" cy="717605"/>
          </a:xfrm>
        </p:spPr>
        <p:txBody>
          <a:bodyPr/>
          <a:lstStyle/>
          <a:p>
            <a:pPr algn="ctr"/>
            <a:r>
              <a:rPr lang="en-US">
                <a:solidFill>
                  <a:schemeClr val="bg2"/>
                </a:solidFill>
                <a:latin typeface="Lato" panose="020F0502020204030203" pitchFamily="34" charset="0"/>
                <a:ea typeface="Lato" panose="020F0502020204030203" pitchFamily="34" charset="0"/>
                <a:cs typeface="Lato" panose="020F0502020204030203" pitchFamily="34" charset="0"/>
              </a:rPr>
              <a:t>Questions?</a:t>
            </a:r>
            <a:endParaRPr lang="en-VE">
              <a:solidFill>
                <a:schemeClr val="bg2"/>
              </a:solidFill>
              <a:latin typeface="Lato" panose="020F0502020204030203" pitchFamily="34" charset="0"/>
              <a:ea typeface="Lato" panose="020F0502020204030203" pitchFamily="34" charset="0"/>
              <a:cs typeface="Lato" panose="020F0502020204030203" pitchFamily="34" charset="0"/>
            </a:endParaRPr>
          </a:p>
        </p:txBody>
      </p:sp>
      <p:pic>
        <p:nvPicPr>
          <p:cNvPr id="7" name="Picture 6">
            <a:extLst>
              <a:ext uri="{FF2B5EF4-FFF2-40B4-BE49-F238E27FC236}">
                <a16:creationId xmlns:a16="http://schemas.microsoft.com/office/drawing/2014/main" id="{C67E570E-1D5A-7F0A-82C6-B0CEBAF8E27C}"/>
              </a:ext>
            </a:extLst>
          </p:cNvPr>
          <p:cNvPicPr>
            <a:picLocks noChangeAspect="1"/>
          </p:cNvPicPr>
          <p:nvPr/>
        </p:nvPicPr>
        <p:blipFill>
          <a:blip r:embed="rId4"/>
          <a:srcRect t="14524" b="48200"/>
          <a:stretch>
            <a:fillRect/>
          </a:stretch>
        </p:blipFill>
        <p:spPr>
          <a:xfrm>
            <a:off x="-109299" y="4822673"/>
            <a:ext cx="10516511" cy="2052083"/>
          </a:xfrm>
          <a:prstGeom prst="rect">
            <a:avLst/>
          </a:prstGeom>
        </p:spPr>
      </p:pic>
    </p:spTree>
    <p:extLst>
      <p:ext uri="{BB962C8B-B14F-4D97-AF65-F5344CB8AC3E}">
        <p14:creationId xmlns:p14="http://schemas.microsoft.com/office/powerpoint/2010/main" val="52329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1DCC6-A0A8-55F0-AB16-BF44CB6E64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762790-6BAC-BE96-A8CD-0A153D92D965}"/>
              </a:ext>
            </a:extLst>
          </p:cNvPr>
          <p:cNvSpPr>
            <a:spLocks noGrp="1"/>
          </p:cNvSpPr>
          <p:nvPr>
            <p:ph type="ctrTitle" idx="4294967295"/>
          </p:nvPr>
        </p:nvSpPr>
        <p:spPr>
          <a:xfrm>
            <a:off x="0" y="5295900"/>
            <a:ext cx="10656888" cy="1406525"/>
          </a:xfrm>
        </p:spPr>
        <p:txBody>
          <a:bodyPr/>
          <a:lstStyle/>
          <a:p>
            <a:r>
              <a:rPr lang="en-US"/>
              <a:t>Thank you!</a:t>
            </a:r>
            <a:endParaRPr lang="en-VE"/>
          </a:p>
        </p:txBody>
      </p:sp>
    </p:spTree>
    <p:extLst>
      <p:ext uri="{BB962C8B-B14F-4D97-AF65-F5344CB8AC3E}">
        <p14:creationId xmlns:p14="http://schemas.microsoft.com/office/powerpoint/2010/main" val="3113047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15126A8-CFE6-4A6D-2A62-139F5BD4C28C}"/>
              </a:ext>
            </a:extLst>
          </p:cNvPr>
          <p:cNvSpPr>
            <a:spLocks noGrp="1"/>
          </p:cNvSpPr>
          <p:nvPr>
            <p:ph type="body" sz="quarter" idx="14"/>
          </p:nvPr>
        </p:nvSpPr>
        <p:spPr>
          <a:xfrm>
            <a:off x="777874" y="1579417"/>
            <a:ext cx="10846239" cy="1433289"/>
          </a:xfrm>
        </p:spPr>
        <p:txBody>
          <a:bodyPr>
            <a:noAutofit/>
          </a:bodyPr>
          <a:lstStyle/>
          <a:p>
            <a:pPr>
              <a:buNone/>
            </a:pPr>
            <a:r>
              <a:rPr lang="en-US"/>
              <a:t>Requirements automate recurring or one-time tasks with built-in workflows, reminders, approvals, and tracking. Once configured, they run automatically to help ensure important items are completed on time. Using Position and Placement Trees, along with Employee Groups, Requirements stay up to date with employee changes and client movement.</a:t>
            </a:r>
          </a:p>
        </p:txBody>
      </p:sp>
      <p:sp>
        <p:nvSpPr>
          <p:cNvPr id="5" name="Title 4">
            <a:extLst>
              <a:ext uri="{FF2B5EF4-FFF2-40B4-BE49-F238E27FC236}">
                <a16:creationId xmlns:a16="http://schemas.microsoft.com/office/drawing/2014/main" id="{9467E6F9-4C02-FF03-7620-5F6353ECF197}"/>
              </a:ext>
            </a:extLst>
          </p:cNvPr>
          <p:cNvSpPr>
            <a:spLocks noGrp="1"/>
          </p:cNvSpPr>
          <p:nvPr>
            <p:ph type="title"/>
          </p:nvPr>
        </p:nvSpPr>
        <p:spPr/>
        <p:txBody>
          <a:bodyPr/>
          <a:lstStyle/>
          <a:p>
            <a:r>
              <a:rPr lang="en-US"/>
              <a:t>What are Requirements</a:t>
            </a:r>
          </a:p>
        </p:txBody>
      </p:sp>
      <p:pic>
        <p:nvPicPr>
          <p:cNvPr id="8" name="Picture 7">
            <a:extLst>
              <a:ext uri="{FF2B5EF4-FFF2-40B4-BE49-F238E27FC236}">
                <a16:creationId xmlns:a16="http://schemas.microsoft.com/office/drawing/2014/main" id="{2E419E42-F19F-4503-A206-4C0EDF2B7D0C}"/>
              </a:ext>
            </a:extLst>
          </p:cNvPr>
          <p:cNvPicPr>
            <a:picLocks noChangeAspect="1"/>
          </p:cNvPicPr>
          <p:nvPr/>
        </p:nvPicPr>
        <p:blipFill>
          <a:blip r:embed="rId2"/>
          <a:stretch>
            <a:fillRect/>
          </a:stretch>
        </p:blipFill>
        <p:spPr>
          <a:xfrm>
            <a:off x="7534672" y="3262964"/>
            <a:ext cx="4089442" cy="2935597"/>
          </a:xfrm>
          <a:prstGeom prst="rect">
            <a:avLst/>
          </a:prstGeom>
          <a:ln w="12700">
            <a:solidFill>
              <a:schemeClr val="tx1"/>
            </a:solidFill>
          </a:ln>
        </p:spPr>
      </p:pic>
      <p:sp>
        <p:nvSpPr>
          <p:cNvPr id="10" name="Text Placeholder 5">
            <a:extLst>
              <a:ext uri="{FF2B5EF4-FFF2-40B4-BE49-F238E27FC236}">
                <a16:creationId xmlns:a16="http://schemas.microsoft.com/office/drawing/2014/main" id="{F75F09D1-2AC5-13EB-4D9A-FE9A741B32AC}"/>
              </a:ext>
            </a:extLst>
          </p:cNvPr>
          <p:cNvSpPr txBox="1">
            <a:spLocks/>
          </p:cNvSpPr>
          <p:nvPr/>
        </p:nvSpPr>
        <p:spPr>
          <a:xfrm>
            <a:off x="767557" y="3147461"/>
            <a:ext cx="6767115" cy="3513113"/>
          </a:xfrm>
          <a:prstGeom prst="rect">
            <a:avLst/>
          </a:prstGeom>
        </p:spPr>
        <p:txBody>
          <a:bodyPr vert="horz" lIns="91440" tIns="45720" rIns="91440" bIns="45720" rtlCol="0">
            <a:normAutofit/>
          </a:bodyPr>
          <a:lstStyle>
            <a:lvl1pPr marL="7938" indent="0" algn="l" defTabSz="914400" rtl="0" eaLnBrk="1" latinLnBrk="0" hangingPunct="1">
              <a:lnSpc>
                <a:spcPts val="2700"/>
              </a:lnSpc>
              <a:spcBef>
                <a:spcPts val="1000"/>
              </a:spcBef>
              <a:buSzPct val="104000"/>
              <a:buFontTx/>
              <a:buBlip>
                <a:blip r:embed="rId3"/>
              </a:buBlip>
              <a:tabLst/>
              <a:defRPr sz="18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SzPct val="104000"/>
              <a:buFontTx/>
              <a:buBlip>
                <a:blip r:embed="rId3"/>
              </a:buBlip>
              <a:tabLst/>
              <a:defRPr sz="18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SzPct val="104000"/>
              <a:buFontTx/>
              <a:buBlip>
                <a:blip r:embed="rId3"/>
              </a:buBlip>
              <a:tabLst/>
              <a:defRPr sz="18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SzPct val="104000"/>
              <a:buFontTx/>
              <a:buBlip>
                <a:blip r:embed="rId3"/>
              </a:buBlip>
              <a:tabLst/>
              <a:defRPr sz="18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SzPct val="104000"/>
              <a:buFontTx/>
              <a:buBlip>
                <a:blip r:embed="rId3"/>
              </a:buBlip>
              <a:tabLst/>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a:t>Requirements can be tied to positions, clients, or locations depending on the use case and:</a:t>
            </a:r>
          </a:p>
          <a:p>
            <a:pPr marL="293688" indent="-285750">
              <a:buFont typeface="Arial" panose="020B0604020202020204" pitchFamily="34" charset="0"/>
              <a:buChar char="•"/>
            </a:pPr>
            <a:r>
              <a:rPr lang="en-US"/>
              <a:t>Automates recurring tasks </a:t>
            </a:r>
          </a:p>
          <a:p>
            <a:pPr marL="293688" indent="-285750">
              <a:buFont typeface="Arial" panose="020B0604020202020204" pitchFamily="34" charset="0"/>
              <a:buChar char="•"/>
            </a:pPr>
            <a:r>
              <a:rPr lang="en-US"/>
              <a:t>Reduces manual reminders, spreadsheets, and follow-ups</a:t>
            </a:r>
          </a:p>
          <a:p>
            <a:pPr marL="293688" indent="-285750">
              <a:buFont typeface="Arial" panose="020B0604020202020204" pitchFamily="34" charset="0"/>
              <a:buChar char="•"/>
            </a:pPr>
            <a:r>
              <a:rPr lang="en-US"/>
              <a:t>Improves visibility with built-in approvals and progress tracking</a:t>
            </a:r>
          </a:p>
          <a:p>
            <a:pPr marL="293688" indent="-285750">
              <a:buFont typeface="Arial" panose="020B0604020202020204" pitchFamily="34" charset="0"/>
              <a:buChar char="•"/>
            </a:pPr>
            <a:r>
              <a:rPr lang="en-US"/>
              <a:t>Scales easily across employees, clients, and locations</a:t>
            </a:r>
          </a:p>
        </p:txBody>
      </p:sp>
      <p:sp>
        <p:nvSpPr>
          <p:cNvPr id="11" name="Rectangle 10">
            <a:extLst>
              <a:ext uri="{FF2B5EF4-FFF2-40B4-BE49-F238E27FC236}">
                <a16:creationId xmlns:a16="http://schemas.microsoft.com/office/drawing/2014/main" id="{B6535744-C176-8A90-D555-C2DE1C6CB833}"/>
              </a:ext>
            </a:extLst>
          </p:cNvPr>
          <p:cNvSpPr/>
          <p:nvPr/>
        </p:nvSpPr>
        <p:spPr>
          <a:xfrm>
            <a:off x="7534672" y="4656221"/>
            <a:ext cx="1091970" cy="154233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12" name="Picture 11">
            <a:extLst>
              <a:ext uri="{FF2B5EF4-FFF2-40B4-BE49-F238E27FC236}">
                <a16:creationId xmlns:a16="http://schemas.microsoft.com/office/drawing/2014/main" id="{F5FA2E38-AF13-0545-4D7C-F673AC8D7809}"/>
              </a:ext>
            </a:extLst>
          </p:cNvPr>
          <p:cNvPicPr>
            <a:picLocks noChangeAspect="1"/>
          </p:cNvPicPr>
          <p:nvPr/>
        </p:nvPicPr>
        <p:blipFill>
          <a:blip r:embed="rId4"/>
          <a:stretch>
            <a:fillRect/>
          </a:stretch>
        </p:blipFill>
        <p:spPr>
          <a:xfrm>
            <a:off x="7534672" y="3910263"/>
            <a:ext cx="1091279" cy="495701"/>
          </a:xfrm>
          <a:prstGeom prst="rect">
            <a:avLst/>
          </a:prstGeom>
        </p:spPr>
      </p:pic>
      <p:sp>
        <p:nvSpPr>
          <p:cNvPr id="13" name="Rectangle 12">
            <a:extLst>
              <a:ext uri="{FF2B5EF4-FFF2-40B4-BE49-F238E27FC236}">
                <a16:creationId xmlns:a16="http://schemas.microsoft.com/office/drawing/2014/main" id="{AFECEF0F-FA50-F498-6CE0-681E18A190CE}"/>
              </a:ext>
            </a:extLst>
          </p:cNvPr>
          <p:cNvSpPr/>
          <p:nvPr/>
        </p:nvSpPr>
        <p:spPr>
          <a:xfrm>
            <a:off x="10202779" y="3429000"/>
            <a:ext cx="1112921" cy="998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endParaRPr>
          </a:p>
        </p:txBody>
      </p:sp>
    </p:spTree>
    <p:extLst>
      <p:ext uri="{BB962C8B-B14F-4D97-AF65-F5344CB8AC3E}">
        <p14:creationId xmlns:p14="http://schemas.microsoft.com/office/powerpoint/2010/main" val="1199065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8B2CFE5-0473-F714-8904-0917B7099351}"/>
              </a:ext>
            </a:extLst>
          </p:cNvPr>
          <p:cNvSpPr>
            <a:spLocks noGrp="1"/>
          </p:cNvSpPr>
          <p:nvPr>
            <p:ph sz="half" idx="1"/>
          </p:nvPr>
        </p:nvSpPr>
        <p:spPr>
          <a:xfrm>
            <a:off x="767557" y="2869562"/>
            <a:ext cx="3240088" cy="3307400"/>
          </a:xfrm>
        </p:spPr>
        <p:txBody>
          <a:bodyPr/>
          <a:lstStyle/>
          <a:p>
            <a:r>
              <a:rPr lang="en-US"/>
              <a:t>Categories - How employees will complete requirements</a:t>
            </a:r>
          </a:p>
        </p:txBody>
      </p:sp>
      <p:sp>
        <p:nvSpPr>
          <p:cNvPr id="3" name="Content Placeholder 2">
            <a:extLst>
              <a:ext uri="{FF2B5EF4-FFF2-40B4-BE49-F238E27FC236}">
                <a16:creationId xmlns:a16="http://schemas.microsoft.com/office/drawing/2014/main" id="{9276162B-A803-FDBE-9D04-995AAEC38461}"/>
              </a:ext>
            </a:extLst>
          </p:cNvPr>
          <p:cNvSpPr>
            <a:spLocks noGrp="1"/>
          </p:cNvSpPr>
          <p:nvPr>
            <p:ph sz="half" idx="2"/>
          </p:nvPr>
        </p:nvSpPr>
        <p:spPr>
          <a:xfrm>
            <a:off x="4479740" y="2869561"/>
            <a:ext cx="3428831" cy="3307401"/>
          </a:xfrm>
        </p:spPr>
        <p:txBody>
          <a:bodyPr/>
          <a:lstStyle/>
          <a:p>
            <a:r>
              <a:rPr lang="en-US"/>
              <a:t>Manage Requirements –Creation and setting up tasks</a:t>
            </a:r>
          </a:p>
        </p:txBody>
      </p:sp>
      <p:sp>
        <p:nvSpPr>
          <p:cNvPr id="4" name="Content Placeholder 3">
            <a:extLst>
              <a:ext uri="{FF2B5EF4-FFF2-40B4-BE49-F238E27FC236}">
                <a16:creationId xmlns:a16="http://schemas.microsoft.com/office/drawing/2014/main" id="{E7B91614-EE55-ACCE-B494-A55C0CBD96EC}"/>
              </a:ext>
            </a:extLst>
          </p:cNvPr>
          <p:cNvSpPr>
            <a:spLocks noGrp="1"/>
          </p:cNvSpPr>
          <p:nvPr>
            <p:ph sz="half" idx="13"/>
          </p:nvPr>
        </p:nvSpPr>
        <p:spPr>
          <a:xfrm>
            <a:off x="8184232" y="2869561"/>
            <a:ext cx="3240088" cy="3307401"/>
          </a:xfrm>
        </p:spPr>
        <p:txBody>
          <a:bodyPr/>
          <a:lstStyle/>
          <a:p>
            <a:r>
              <a:rPr lang="en-US"/>
              <a:t>Requirement Plans – Filtered listing to assign requirements</a:t>
            </a:r>
          </a:p>
        </p:txBody>
      </p:sp>
      <p:sp>
        <p:nvSpPr>
          <p:cNvPr id="5" name="Title 4">
            <a:extLst>
              <a:ext uri="{FF2B5EF4-FFF2-40B4-BE49-F238E27FC236}">
                <a16:creationId xmlns:a16="http://schemas.microsoft.com/office/drawing/2014/main" id="{1FBECFC1-19F8-B64F-9E27-DF3E6C3E0B2B}"/>
              </a:ext>
            </a:extLst>
          </p:cNvPr>
          <p:cNvSpPr>
            <a:spLocks noGrp="1"/>
          </p:cNvSpPr>
          <p:nvPr>
            <p:ph type="title"/>
          </p:nvPr>
        </p:nvSpPr>
        <p:spPr/>
        <p:txBody>
          <a:bodyPr/>
          <a:lstStyle/>
          <a:p>
            <a:r>
              <a:rPr lang="en-US"/>
              <a:t>Requirement Setup Overview</a:t>
            </a:r>
          </a:p>
        </p:txBody>
      </p:sp>
      <p:sp>
        <p:nvSpPr>
          <p:cNvPr id="7" name="Text Placeholder 5">
            <a:extLst>
              <a:ext uri="{FF2B5EF4-FFF2-40B4-BE49-F238E27FC236}">
                <a16:creationId xmlns:a16="http://schemas.microsoft.com/office/drawing/2014/main" id="{E6122EA1-3E06-758E-17C8-AD9C71282145}"/>
              </a:ext>
            </a:extLst>
          </p:cNvPr>
          <p:cNvSpPr txBox="1">
            <a:spLocks/>
          </p:cNvSpPr>
          <p:nvPr/>
        </p:nvSpPr>
        <p:spPr>
          <a:xfrm>
            <a:off x="777874" y="1579418"/>
            <a:ext cx="10846239" cy="1183033"/>
          </a:xfrm>
          <a:prstGeom prst="rect">
            <a:avLst/>
          </a:prstGeom>
        </p:spPr>
        <p:txBody>
          <a:bodyPr>
            <a:normAutofit/>
          </a:bodyPr>
          <a:lstStyle>
            <a:lvl1pPr marL="7938" indent="0" algn="l" defTabSz="914400" rtl="0" eaLnBrk="1" latinLnBrk="0" hangingPunct="1">
              <a:lnSpc>
                <a:spcPts val="2700"/>
              </a:lnSpc>
              <a:spcBef>
                <a:spcPts val="1000"/>
              </a:spcBef>
              <a:buFontTx/>
              <a:buNone/>
              <a:tabLst/>
              <a:defRPr sz="18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Requirements are available in Employee Care and Client Care. To access in Employee Care go to Employee Care &gt; Setup &gt; Applications* or Employee Requirements Card. To access in Client Care go to Client Care &gt; Setup &gt; Client, Placement, Client Placement or Program Plan Requirements Card.</a:t>
            </a:r>
          </a:p>
        </p:txBody>
      </p:sp>
      <p:pic>
        <p:nvPicPr>
          <p:cNvPr id="11" name="Picture 10">
            <a:extLst>
              <a:ext uri="{FF2B5EF4-FFF2-40B4-BE49-F238E27FC236}">
                <a16:creationId xmlns:a16="http://schemas.microsoft.com/office/drawing/2014/main" id="{20500EE5-843D-B18A-BBE2-0DC8CDA32A80}"/>
              </a:ext>
            </a:extLst>
          </p:cNvPr>
          <p:cNvPicPr>
            <a:picLocks noChangeAspect="1"/>
          </p:cNvPicPr>
          <p:nvPr/>
        </p:nvPicPr>
        <p:blipFill>
          <a:blip r:embed="rId2"/>
          <a:stretch>
            <a:fillRect/>
          </a:stretch>
        </p:blipFill>
        <p:spPr>
          <a:xfrm>
            <a:off x="681087" y="3697334"/>
            <a:ext cx="3263578" cy="2350248"/>
          </a:xfrm>
          <a:prstGeom prst="rect">
            <a:avLst/>
          </a:prstGeom>
          <a:ln w="12700">
            <a:solidFill>
              <a:schemeClr val="tx1"/>
            </a:solidFill>
          </a:ln>
        </p:spPr>
      </p:pic>
      <p:pic>
        <p:nvPicPr>
          <p:cNvPr id="15" name="Picture 14">
            <a:extLst>
              <a:ext uri="{FF2B5EF4-FFF2-40B4-BE49-F238E27FC236}">
                <a16:creationId xmlns:a16="http://schemas.microsoft.com/office/drawing/2014/main" id="{E707216A-66FA-41D7-4C72-5C407B0BB574}"/>
              </a:ext>
            </a:extLst>
          </p:cNvPr>
          <p:cNvPicPr>
            <a:picLocks noChangeAspect="1"/>
          </p:cNvPicPr>
          <p:nvPr/>
        </p:nvPicPr>
        <p:blipFill>
          <a:blip r:embed="rId3"/>
          <a:stretch>
            <a:fillRect/>
          </a:stretch>
        </p:blipFill>
        <p:spPr>
          <a:xfrm>
            <a:off x="4385577" y="3702914"/>
            <a:ext cx="3436524" cy="2344667"/>
          </a:xfrm>
          <a:prstGeom prst="rect">
            <a:avLst/>
          </a:prstGeom>
          <a:ln w="12700">
            <a:solidFill>
              <a:schemeClr val="tx1"/>
            </a:solidFill>
          </a:ln>
        </p:spPr>
      </p:pic>
      <p:pic>
        <p:nvPicPr>
          <p:cNvPr id="17" name="Picture 16">
            <a:extLst>
              <a:ext uri="{FF2B5EF4-FFF2-40B4-BE49-F238E27FC236}">
                <a16:creationId xmlns:a16="http://schemas.microsoft.com/office/drawing/2014/main" id="{A941BB17-91F6-2C0F-0A3B-04D998ADBE1A}"/>
              </a:ext>
            </a:extLst>
          </p:cNvPr>
          <p:cNvPicPr>
            <a:picLocks noChangeAspect="1"/>
          </p:cNvPicPr>
          <p:nvPr/>
        </p:nvPicPr>
        <p:blipFill>
          <a:blip r:embed="rId4"/>
          <a:srcRect b="20995"/>
          <a:stretch>
            <a:fillRect/>
          </a:stretch>
        </p:blipFill>
        <p:spPr>
          <a:xfrm>
            <a:off x="8081963" y="3921383"/>
            <a:ext cx="3683232" cy="2126198"/>
          </a:xfrm>
          <a:prstGeom prst="rect">
            <a:avLst/>
          </a:prstGeom>
          <a:ln w="12700">
            <a:solidFill>
              <a:schemeClr val="tx1"/>
            </a:solidFill>
          </a:ln>
        </p:spPr>
      </p:pic>
      <p:sp>
        <p:nvSpPr>
          <p:cNvPr id="18" name="Rectangle 17">
            <a:extLst>
              <a:ext uri="{FF2B5EF4-FFF2-40B4-BE49-F238E27FC236}">
                <a16:creationId xmlns:a16="http://schemas.microsoft.com/office/drawing/2014/main" id="{C021E761-0634-6479-0200-3997FBBB740F}"/>
              </a:ext>
            </a:extLst>
          </p:cNvPr>
          <p:cNvSpPr/>
          <p:nvPr/>
        </p:nvSpPr>
        <p:spPr>
          <a:xfrm>
            <a:off x="777874" y="4543425"/>
            <a:ext cx="879476" cy="295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Content Placeholder 6">
            <a:extLst>
              <a:ext uri="{FF2B5EF4-FFF2-40B4-BE49-F238E27FC236}">
                <a16:creationId xmlns:a16="http://schemas.microsoft.com/office/drawing/2014/main" id="{6DCB7282-232E-BFDF-988D-8C7463184220}"/>
              </a:ext>
            </a:extLst>
          </p:cNvPr>
          <p:cNvSpPr txBox="1">
            <a:spLocks/>
          </p:cNvSpPr>
          <p:nvPr/>
        </p:nvSpPr>
        <p:spPr>
          <a:xfrm>
            <a:off x="534195" y="6047582"/>
            <a:ext cx="7038180" cy="42287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6531" lvl="1" indent="0">
              <a:buNone/>
            </a:pPr>
            <a:r>
              <a:rPr lang="en-US" sz="1000"/>
              <a:t>*Part of Applicant Tracking System (ATS) to be re-released later this year</a:t>
            </a:r>
            <a:endParaRPr lang="en-VE" sz="1000"/>
          </a:p>
        </p:txBody>
      </p:sp>
    </p:spTree>
    <p:extLst>
      <p:ext uri="{BB962C8B-B14F-4D97-AF65-F5344CB8AC3E}">
        <p14:creationId xmlns:p14="http://schemas.microsoft.com/office/powerpoint/2010/main" val="1842078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DF948-5312-340D-B17E-B38A4C395982}"/>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79E0D981-B5F6-FD3E-CF9E-DD763854157F}"/>
              </a:ext>
            </a:extLst>
          </p:cNvPr>
          <p:cNvSpPr>
            <a:spLocks noGrp="1"/>
          </p:cNvSpPr>
          <p:nvPr>
            <p:ph type="title"/>
          </p:nvPr>
        </p:nvSpPr>
        <p:spPr/>
        <p:txBody>
          <a:bodyPr/>
          <a:lstStyle/>
          <a:p>
            <a:r>
              <a:rPr lang="en-US"/>
              <a:t>Requirements Setup Basic Information</a:t>
            </a:r>
          </a:p>
        </p:txBody>
      </p:sp>
      <p:pic>
        <p:nvPicPr>
          <p:cNvPr id="40" name="Picture 39">
            <a:extLst>
              <a:ext uri="{FF2B5EF4-FFF2-40B4-BE49-F238E27FC236}">
                <a16:creationId xmlns:a16="http://schemas.microsoft.com/office/drawing/2014/main" id="{00BC3328-0ED2-EA14-495A-7DE81881434F}"/>
              </a:ext>
            </a:extLst>
          </p:cNvPr>
          <p:cNvPicPr>
            <a:picLocks noChangeAspect="1"/>
          </p:cNvPicPr>
          <p:nvPr/>
        </p:nvPicPr>
        <p:blipFill>
          <a:blip r:embed="rId2"/>
          <a:stretch>
            <a:fillRect/>
          </a:stretch>
        </p:blipFill>
        <p:spPr>
          <a:xfrm>
            <a:off x="5939803" y="1472307"/>
            <a:ext cx="5757545" cy="4123487"/>
          </a:xfrm>
          <a:prstGeom prst="rect">
            <a:avLst/>
          </a:prstGeom>
          <a:ln w="12700">
            <a:solidFill>
              <a:schemeClr val="tx1"/>
            </a:solidFill>
          </a:ln>
        </p:spPr>
      </p:pic>
      <p:sp>
        <p:nvSpPr>
          <p:cNvPr id="43" name="Content Placeholder 6">
            <a:extLst>
              <a:ext uri="{FF2B5EF4-FFF2-40B4-BE49-F238E27FC236}">
                <a16:creationId xmlns:a16="http://schemas.microsoft.com/office/drawing/2014/main" id="{1FBE2BC5-FFE6-063B-91FD-22998214C0B8}"/>
              </a:ext>
            </a:extLst>
          </p:cNvPr>
          <p:cNvSpPr>
            <a:spLocks noGrp="1"/>
          </p:cNvSpPr>
          <p:nvPr>
            <p:ph sz="half" idx="1"/>
          </p:nvPr>
        </p:nvSpPr>
        <p:spPr>
          <a:xfrm>
            <a:off x="767557" y="1360449"/>
            <a:ext cx="5094288" cy="4816514"/>
          </a:xfrm>
        </p:spPr>
        <p:txBody>
          <a:bodyPr vert="horz" lIns="91440" tIns="45720" rIns="91440" bIns="45720" rtlCol="0" anchor="t">
            <a:noAutofit/>
          </a:bodyPr>
          <a:lstStyle/>
          <a:p>
            <a:pPr marL="350520" indent="-342900">
              <a:buFont typeface="+mj-lt"/>
              <a:buAutoNum type="arabicParenR"/>
            </a:pPr>
            <a:r>
              <a:rPr lang="en-US"/>
              <a:t>The Evidence Type should match the Category being used to fulfill the requirement.*</a:t>
            </a:r>
          </a:p>
          <a:p>
            <a:pPr marL="350838" indent="-342900">
              <a:buFont typeface="+mj-lt"/>
              <a:buAutoNum type="arabicParenR"/>
            </a:pPr>
            <a:r>
              <a:rPr lang="en-US"/>
              <a:t>Setup Mode will prevent tasks from being created until you are ready while also allowing you to review records to confirm expected results.</a:t>
            </a:r>
          </a:p>
          <a:p>
            <a:pPr marL="350838" indent="-342900">
              <a:buFont typeface="+mj-lt"/>
              <a:buAutoNum type="arabicParenR"/>
            </a:pPr>
            <a:r>
              <a:rPr lang="en-US"/>
              <a:t>You can hide the Requirement from the Beneficiary for items like New Hire background checks completed by HR.</a:t>
            </a:r>
          </a:p>
          <a:p>
            <a:pPr marL="350520" indent="-342900">
              <a:buFont typeface="+mj-lt"/>
              <a:buAutoNum type="arabicParenR"/>
            </a:pPr>
            <a:r>
              <a:rPr lang="en-US"/>
              <a:t>You can restrict access to only those that are part of the Requirement Task.</a:t>
            </a:r>
            <a:endParaRPr lang="en-US">
              <a:cs typeface="Segoe UI"/>
            </a:endParaRPr>
          </a:p>
          <a:p>
            <a:pPr marL="350838" indent="-342900">
              <a:buFont typeface="+mj-lt"/>
              <a:buAutoNum type="arabicParenR"/>
            </a:pPr>
            <a:r>
              <a:rPr lang="en-US"/>
              <a:t>You can set up Tasks for each Requirement or use a “preset” and choose to allow Watchers and/or Approvers to complete on behalf of the Assignee.*</a:t>
            </a:r>
          </a:p>
          <a:p>
            <a:pPr marL="350838" indent="-342900">
              <a:buFont typeface="+mj-lt"/>
              <a:buAutoNum type="arabicParenR"/>
            </a:pPr>
            <a:endParaRPr lang="en-US"/>
          </a:p>
          <a:p>
            <a:pPr marL="186531" lvl="1" indent="0">
              <a:buNone/>
            </a:pPr>
            <a:endParaRPr lang="en-VE"/>
          </a:p>
        </p:txBody>
      </p:sp>
      <p:sp>
        <p:nvSpPr>
          <p:cNvPr id="44" name="Oval 43">
            <a:extLst>
              <a:ext uri="{FF2B5EF4-FFF2-40B4-BE49-F238E27FC236}">
                <a16:creationId xmlns:a16="http://schemas.microsoft.com/office/drawing/2014/main" id="{466F2F26-0017-11EF-060D-15A8AEE35843}"/>
              </a:ext>
            </a:extLst>
          </p:cNvPr>
          <p:cNvSpPr/>
          <p:nvPr/>
        </p:nvSpPr>
        <p:spPr>
          <a:xfrm>
            <a:off x="5934077" y="3056461"/>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1</a:t>
            </a:r>
          </a:p>
        </p:txBody>
      </p:sp>
      <p:sp>
        <p:nvSpPr>
          <p:cNvPr id="46" name="Oval 45">
            <a:extLst>
              <a:ext uri="{FF2B5EF4-FFF2-40B4-BE49-F238E27FC236}">
                <a16:creationId xmlns:a16="http://schemas.microsoft.com/office/drawing/2014/main" id="{AFC2CE27-2D85-07CA-E12A-00C8A0D63836}"/>
              </a:ext>
            </a:extLst>
          </p:cNvPr>
          <p:cNvSpPr/>
          <p:nvPr/>
        </p:nvSpPr>
        <p:spPr>
          <a:xfrm>
            <a:off x="8488662" y="2694045"/>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2</a:t>
            </a:r>
          </a:p>
        </p:txBody>
      </p:sp>
      <p:sp>
        <p:nvSpPr>
          <p:cNvPr id="47" name="Rectangle 46">
            <a:extLst>
              <a:ext uri="{FF2B5EF4-FFF2-40B4-BE49-F238E27FC236}">
                <a16:creationId xmlns:a16="http://schemas.microsoft.com/office/drawing/2014/main" id="{8F06B745-C6E8-05C2-1AB1-9927B4354EBD}"/>
              </a:ext>
            </a:extLst>
          </p:cNvPr>
          <p:cNvSpPr/>
          <p:nvPr/>
        </p:nvSpPr>
        <p:spPr>
          <a:xfrm>
            <a:off x="7972425" y="3056461"/>
            <a:ext cx="1400175" cy="1915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8" name="Oval 47">
            <a:extLst>
              <a:ext uri="{FF2B5EF4-FFF2-40B4-BE49-F238E27FC236}">
                <a16:creationId xmlns:a16="http://schemas.microsoft.com/office/drawing/2014/main" id="{4D3E3E8D-AF95-C3C3-14D3-870402E18A03}"/>
              </a:ext>
            </a:extLst>
          </p:cNvPr>
          <p:cNvSpPr/>
          <p:nvPr/>
        </p:nvSpPr>
        <p:spPr>
          <a:xfrm>
            <a:off x="11167071" y="2159375"/>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4</a:t>
            </a:r>
          </a:p>
        </p:txBody>
      </p:sp>
      <p:sp>
        <p:nvSpPr>
          <p:cNvPr id="49" name="Oval 48">
            <a:extLst>
              <a:ext uri="{FF2B5EF4-FFF2-40B4-BE49-F238E27FC236}">
                <a16:creationId xmlns:a16="http://schemas.microsoft.com/office/drawing/2014/main" id="{084AFC03-32FB-8565-DA23-8BEB05589A60}"/>
              </a:ext>
            </a:extLst>
          </p:cNvPr>
          <p:cNvSpPr/>
          <p:nvPr/>
        </p:nvSpPr>
        <p:spPr>
          <a:xfrm>
            <a:off x="11167072" y="1840982"/>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3</a:t>
            </a:r>
          </a:p>
        </p:txBody>
      </p:sp>
      <p:sp>
        <p:nvSpPr>
          <p:cNvPr id="50" name="Oval 49">
            <a:extLst>
              <a:ext uri="{FF2B5EF4-FFF2-40B4-BE49-F238E27FC236}">
                <a16:creationId xmlns:a16="http://schemas.microsoft.com/office/drawing/2014/main" id="{E1E75145-82C7-0996-6A80-AE0915655B0C}"/>
              </a:ext>
            </a:extLst>
          </p:cNvPr>
          <p:cNvSpPr/>
          <p:nvPr/>
        </p:nvSpPr>
        <p:spPr>
          <a:xfrm>
            <a:off x="10728921" y="2675389"/>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5</a:t>
            </a:r>
          </a:p>
        </p:txBody>
      </p:sp>
      <p:sp>
        <p:nvSpPr>
          <p:cNvPr id="2" name="Content Placeholder 6">
            <a:extLst>
              <a:ext uri="{FF2B5EF4-FFF2-40B4-BE49-F238E27FC236}">
                <a16:creationId xmlns:a16="http://schemas.microsoft.com/office/drawing/2014/main" id="{0B281142-6BEC-EE80-49CB-68733F3F0347}"/>
              </a:ext>
            </a:extLst>
          </p:cNvPr>
          <p:cNvSpPr txBox="1">
            <a:spLocks/>
          </p:cNvSpPr>
          <p:nvPr/>
        </p:nvSpPr>
        <p:spPr>
          <a:xfrm>
            <a:off x="534195" y="6047582"/>
            <a:ext cx="3575844" cy="42287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6531" lvl="1" indent="0">
              <a:buFont typeface="System Font Regular"/>
              <a:buNone/>
            </a:pPr>
            <a:r>
              <a:rPr lang="en-US" sz="1000"/>
              <a:t>*Will review in detail on later slides</a:t>
            </a:r>
            <a:endParaRPr lang="en-VE" sz="1000"/>
          </a:p>
        </p:txBody>
      </p:sp>
    </p:spTree>
    <p:extLst>
      <p:ext uri="{BB962C8B-B14F-4D97-AF65-F5344CB8AC3E}">
        <p14:creationId xmlns:p14="http://schemas.microsoft.com/office/powerpoint/2010/main" val="1113496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B433B-31F1-0EC1-1103-B8DB4029488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40C5170-34A1-F0C8-D2D4-D320FC3C809C}"/>
              </a:ext>
            </a:extLst>
          </p:cNvPr>
          <p:cNvPicPr>
            <a:picLocks noChangeAspect="1"/>
          </p:cNvPicPr>
          <p:nvPr/>
        </p:nvPicPr>
        <p:blipFill>
          <a:blip r:embed="rId2"/>
          <a:stretch>
            <a:fillRect/>
          </a:stretch>
        </p:blipFill>
        <p:spPr>
          <a:xfrm>
            <a:off x="6096000" y="1336399"/>
            <a:ext cx="5643147" cy="4949318"/>
          </a:xfrm>
          <a:prstGeom prst="rect">
            <a:avLst/>
          </a:prstGeom>
          <a:ln w="12700">
            <a:solidFill>
              <a:schemeClr val="tx1"/>
            </a:solidFill>
          </a:ln>
        </p:spPr>
      </p:pic>
      <p:sp>
        <p:nvSpPr>
          <p:cNvPr id="30" name="Title 29">
            <a:extLst>
              <a:ext uri="{FF2B5EF4-FFF2-40B4-BE49-F238E27FC236}">
                <a16:creationId xmlns:a16="http://schemas.microsoft.com/office/drawing/2014/main" id="{6812D716-22A3-1A53-457B-695D0052A348}"/>
              </a:ext>
            </a:extLst>
          </p:cNvPr>
          <p:cNvSpPr>
            <a:spLocks noGrp="1"/>
          </p:cNvSpPr>
          <p:nvPr>
            <p:ph type="title"/>
          </p:nvPr>
        </p:nvSpPr>
        <p:spPr/>
        <p:txBody>
          <a:bodyPr/>
          <a:lstStyle/>
          <a:p>
            <a:r>
              <a:rPr lang="en-US"/>
              <a:t>Requirements Setup Requirement Recurrence</a:t>
            </a:r>
          </a:p>
        </p:txBody>
      </p:sp>
      <p:sp>
        <p:nvSpPr>
          <p:cNvPr id="43" name="Content Placeholder 6">
            <a:extLst>
              <a:ext uri="{FF2B5EF4-FFF2-40B4-BE49-F238E27FC236}">
                <a16:creationId xmlns:a16="http://schemas.microsoft.com/office/drawing/2014/main" id="{06E67FB4-1B8D-9087-4BFF-121742961E48}"/>
              </a:ext>
            </a:extLst>
          </p:cNvPr>
          <p:cNvSpPr>
            <a:spLocks noGrp="1"/>
          </p:cNvSpPr>
          <p:nvPr>
            <p:ph sz="half" idx="1"/>
          </p:nvPr>
        </p:nvSpPr>
        <p:spPr>
          <a:xfrm>
            <a:off x="767557" y="1360449"/>
            <a:ext cx="5094288" cy="4816514"/>
          </a:xfrm>
        </p:spPr>
        <p:txBody>
          <a:bodyPr vert="horz" lIns="91440" tIns="45720" rIns="91440" bIns="45720" rtlCol="0" anchor="t">
            <a:noAutofit/>
          </a:bodyPr>
          <a:lstStyle/>
          <a:p>
            <a:pPr marL="350520" indent="-342900">
              <a:buFont typeface="+mj-lt"/>
              <a:buAutoNum type="arabicParenR"/>
            </a:pPr>
            <a:r>
              <a:rPr lang="en-US"/>
              <a:t>The Initial Due Date is the first time an Employee will see this Requirement and will typically filter to a Client or Employee profile date field or the Effective Date of being filtered to a Requirement Plan.*</a:t>
            </a:r>
          </a:p>
          <a:p>
            <a:pPr marL="350520" indent="-342900">
              <a:buFont typeface="+mj-lt"/>
              <a:buAutoNum type="arabicParenR"/>
            </a:pPr>
            <a:r>
              <a:rPr lang="en-US"/>
              <a:t>You can calculate a timespan PAST the Initial Due Date that the Requirement is due.</a:t>
            </a:r>
            <a:endParaRPr lang="en-US">
              <a:cs typeface="Segoe UI"/>
            </a:endParaRPr>
          </a:p>
          <a:p>
            <a:pPr marL="350520" indent="-342900">
              <a:buFont typeface="+mj-lt"/>
              <a:buAutoNum type="arabicParenR"/>
            </a:pPr>
            <a:r>
              <a:rPr lang="en-US"/>
              <a:t>The recurrence of a Requirement can be set up as calculated on the last time it was fulfilled, calendar days or Employee entered due date at the time of completion.*</a:t>
            </a:r>
            <a:endParaRPr lang="en-US">
              <a:cs typeface="Segoe UI"/>
            </a:endParaRPr>
          </a:p>
          <a:p>
            <a:pPr marL="350520" indent="-342900">
              <a:buFont typeface="+mj-lt"/>
              <a:buAutoNum type="arabicParenR"/>
            </a:pPr>
            <a:r>
              <a:rPr lang="en-US"/>
              <a:t>You can calculate a timespan PAST the Next Due Date that the Requirement is due.</a:t>
            </a:r>
            <a:endParaRPr lang="en-US">
              <a:cs typeface="Segoe UI"/>
            </a:endParaRPr>
          </a:p>
          <a:p>
            <a:pPr marL="350520" indent="-342900">
              <a:buFont typeface="+mj-lt"/>
              <a:buAutoNum type="arabicParenR"/>
            </a:pPr>
            <a:r>
              <a:rPr lang="en-US"/>
              <a:t>These dates are for reporting purposes.</a:t>
            </a:r>
            <a:endParaRPr lang="en-US">
              <a:cs typeface="Segoe UI"/>
            </a:endParaRPr>
          </a:p>
          <a:p>
            <a:pPr marL="350838" indent="-342900">
              <a:buFont typeface="+mj-lt"/>
              <a:buAutoNum type="arabicParenR"/>
            </a:pPr>
            <a:endParaRPr lang="en-US"/>
          </a:p>
          <a:p>
            <a:pPr marL="350838" indent="-342900">
              <a:buFont typeface="+mj-lt"/>
              <a:buAutoNum type="arabicParenR"/>
            </a:pPr>
            <a:endParaRPr lang="en-US"/>
          </a:p>
          <a:p>
            <a:pPr marL="350838" indent="-342900">
              <a:buFont typeface="+mj-lt"/>
              <a:buAutoNum type="arabicParenR"/>
            </a:pPr>
            <a:endParaRPr lang="en-US"/>
          </a:p>
          <a:p>
            <a:pPr marL="186531" lvl="1" indent="0">
              <a:buNone/>
            </a:pPr>
            <a:endParaRPr lang="en-VE"/>
          </a:p>
        </p:txBody>
      </p:sp>
      <p:sp>
        <p:nvSpPr>
          <p:cNvPr id="44" name="Oval 43">
            <a:extLst>
              <a:ext uri="{FF2B5EF4-FFF2-40B4-BE49-F238E27FC236}">
                <a16:creationId xmlns:a16="http://schemas.microsoft.com/office/drawing/2014/main" id="{725D8918-93CC-74AF-1021-088FA361E6F4}"/>
              </a:ext>
            </a:extLst>
          </p:cNvPr>
          <p:cNvSpPr/>
          <p:nvPr/>
        </p:nvSpPr>
        <p:spPr>
          <a:xfrm>
            <a:off x="7505702" y="2159375"/>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1</a:t>
            </a:r>
          </a:p>
        </p:txBody>
      </p:sp>
      <p:sp>
        <p:nvSpPr>
          <p:cNvPr id="45" name="Oval 44">
            <a:extLst>
              <a:ext uri="{FF2B5EF4-FFF2-40B4-BE49-F238E27FC236}">
                <a16:creationId xmlns:a16="http://schemas.microsoft.com/office/drawing/2014/main" id="{554E2B26-0818-FF71-F19E-14E57D84E396}"/>
              </a:ext>
            </a:extLst>
          </p:cNvPr>
          <p:cNvSpPr/>
          <p:nvPr/>
        </p:nvSpPr>
        <p:spPr>
          <a:xfrm>
            <a:off x="7210427" y="3347045"/>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2</a:t>
            </a:r>
          </a:p>
        </p:txBody>
      </p:sp>
      <p:sp>
        <p:nvSpPr>
          <p:cNvPr id="46" name="Oval 45">
            <a:extLst>
              <a:ext uri="{FF2B5EF4-FFF2-40B4-BE49-F238E27FC236}">
                <a16:creationId xmlns:a16="http://schemas.microsoft.com/office/drawing/2014/main" id="{743B3EC6-B8D9-81E6-2596-0FD5B900738E}"/>
              </a:ext>
            </a:extLst>
          </p:cNvPr>
          <p:cNvSpPr/>
          <p:nvPr/>
        </p:nvSpPr>
        <p:spPr>
          <a:xfrm>
            <a:off x="10019308" y="2159375"/>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3</a:t>
            </a:r>
          </a:p>
        </p:txBody>
      </p:sp>
      <p:sp>
        <p:nvSpPr>
          <p:cNvPr id="48" name="Oval 47">
            <a:extLst>
              <a:ext uri="{FF2B5EF4-FFF2-40B4-BE49-F238E27FC236}">
                <a16:creationId xmlns:a16="http://schemas.microsoft.com/office/drawing/2014/main" id="{010C9E05-2E85-CF1C-E4E2-DAF5B62DC737}"/>
              </a:ext>
            </a:extLst>
          </p:cNvPr>
          <p:cNvSpPr/>
          <p:nvPr/>
        </p:nvSpPr>
        <p:spPr>
          <a:xfrm>
            <a:off x="10019308" y="2846443"/>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4</a:t>
            </a:r>
          </a:p>
        </p:txBody>
      </p:sp>
      <p:sp>
        <p:nvSpPr>
          <p:cNvPr id="49" name="Oval 48">
            <a:extLst>
              <a:ext uri="{FF2B5EF4-FFF2-40B4-BE49-F238E27FC236}">
                <a16:creationId xmlns:a16="http://schemas.microsoft.com/office/drawing/2014/main" id="{15C047E0-A2AF-7DFE-8EE5-5D3AC93606AD}"/>
              </a:ext>
            </a:extLst>
          </p:cNvPr>
          <p:cNvSpPr/>
          <p:nvPr/>
        </p:nvSpPr>
        <p:spPr>
          <a:xfrm>
            <a:off x="8393502" y="4154492"/>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5</a:t>
            </a:r>
          </a:p>
        </p:txBody>
      </p:sp>
      <p:sp>
        <p:nvSpPr>
          <p:cNvPr id="2" name="Content Placeholder 6">
            <a:extLst>
              <a:ext uri="{FF2B5EF4-FFF2-40B4-BE49-F238E27FC236}">
                <a16:creationId xmlns:a16="http://schemas.microsoft.com/office/drawing/2014/main" id="{6F84B9D1-2A3F-D11C-FCC0-69EFB762874E}"/>
              </a:ext>
            </a:extLst>
          </p:cNvPr>
          <p:cNvSpPr txBox="1">
            <a:spLocks/>
          </p:cNvSpPr>
          <p:nvPr/>
        </p:nvSpPr>
        <p:spPr>
          <a:xfrm>
            <a:off x="534195" y="6047582"/>
            <a:ext cx="3575844" cy="42287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6531" lvl="1" indent="0">
              <a:buFont typeface="System Font Regular"/>
              <a:buNone/>
            </a:pPr>
            <a:r>
              <a:rPr lang="en-US" sz="1000"/>
              <a:t>*Will review in detail on later slides</a:t>
            </a:r>
            <a:endParaRPr lang="en-VE" sz="1000"/>
          </a:p>
        </p:txBody>
      </p:sp>
    </p:spTree>
    <p:extLst>
      <p:ext uri="{BB962C8B-B14F-4D97-AF65-F5344CB8AC3E}">
        <p14:creationId xmlns:p14="http://schemas.microsoft.com/office/powerpoint/2010/main" val="2558635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4ED92-25DE-B854-C86A-EFD3220E631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F619C30-3B84-1F55-5806-061073F38672}"/>
              </a:ext>
            </a:extLst>
          </p:cNvPr>
          <p:cNvPicPr>
            <a:picLocks noChangeAspect="1"/>
          </p:cNvPicPr>
          <p:nvPr/>
        </p:nvPicPr>
        <p:blipFill>
          <a:blip r:embed="rId2"/>
          <a:stretch>
            <a:fillRect/>
          </a:stretch>
        </p:blipFill>
        <p:spPr>
          <a:xfrm>
            <a:off x="6089155" y="1030131"/>
            <a:ext cx="3410125" cy="3124361"/>
          </a:xfrm>
          <a:prstGeom prst="rect">
            <a:avLst/>
          </a:prstGeom>
          <a:ln w="12700">
            <a:solidFill>
              <a:schemeClr val="tx1"/>
            </a:solidFill>
          </a:ln>
        </p:spPr>
      </p:pic>
      <p:pic>
        <p:nvPicPr>
          <p:cNvPr id="7" name="Picture 6">
            <a:extLst>
              <a:ext uri="{FF2B5EF4-FFF2-40B4-BE49-F238E27FC236}">
                <a16:creationId xmlns:a16="http://schemas.microsoft.com/office/drawing/2014/main" id="{FA48E022-BE13-7585-7255-7A1CAE191927}"/>
              </a:ext>
            </a:extLst>
          </p:cNvPr>
          <p:cNvPicPr>
            <a:picLocks noChangeAspect="1"/>
          </p:cNvPicPr>
          <p:nvPr/>
        </p:nvPicPr>
        <p:blipFill>
          <a:blip r:embed="rId3"/>
          <a:stretch>
            <a:fillRect/>
          </a:stretch>
        </p:blipFill>
        <p:spPr>
          <a:xfrm>
            <a:off x="7800977" y="3005639"/>
            <a:ext cx="4083260" cy="1695537"/>
          </a:xfrm>
          <a:prstGeom prst="rect">
            <a:avLst/>
          </a:prstGeom>
          <a:ln w="12700">
            <a:solidFill>
              <a:schemeClr val="tx1"/>
            </a:solidFill>
          </a:ln>
        </p:spPr>
      </p:pic>
      <p:sp>
        <p:nvSpPr>
          <p:cNvPr id="30" name="Title 29">
            <a:extLst>
              <a:ext uri="{FF2B5EF4-FFF2-40B4-BE49-F238E27FC236}">
                <a16:creationId xmlns:a16="http://schemas.microsoft.com/office/drawing/2014/main" id="{BB2C1B06-A222-6645-1A8C-C40A7F095F2D}"/>
              </a:ext>
            </a:extLst>
          </p:cNvPr>
          <p:cNvSpPr>
            <a:spLocks noGrp="1"/>
          </p:cNvSpPr>
          <p:nvPr>
            <p:ph type="title"/>
          </p:nvPr>
        </p:nvSpPr>
        <p:spPr/>
        <p:txBody>
          <a:bodyPr/>
          <a:lstStyle/>
          <a:p>
            <a:r>
              <a:rPr lang="en-US"/>
              <a:t>Requirements Setup </a:t>
            </a:r>
            <a:r>
              <a:rPr lang="en-US" err="1"/>
              <a:t>Add’l</a:t>
            </a:r>
            <a:r>
              <a:rPr lang="en-US"/>
              <a:t> Fields and Fulfillment</a:t>
            </a:r>
          </a:p>
        </p:txBody>
      </p:sp>
      <p:sp>
        <p:nvSpPr>
          <p:cNvPr id="43" name="Content Placeholder 6">
            <a:extLst>
              <a:ext uri="{FF2B5EF4-FFF2-40B4-BE49-F238E27FC236}">
                <a16:creationId xmlns:a16="http://schemas.microsoft.com/office/drawing/2014/main" id="{9A2BB086-61D8-1128-EFDC-30B05A204010}"/>
              </a:ext>
            </a:extLst>
          </p:cNvPr>
          <p:cNvSpPr>
            <a:spLocks noGrp="1"/>
          </p:cNvSpPr>
          <p:nvPr>
            <p:ph sz="half" idx="1"/>
          </p:nvPr>
        </p:nvSpPr>
        <p:spPr>
          <a:xfrm>
            <a:off x="767557" y="1360449"/>
            <a:ext cx="5094288" cy="4816514"/>
          </a:xfrm>
        </p:spPr>
        <p:txBody>
          <a:bodyPr vert="horz" lIns="91440" tIns="45720" rIns="91440" bIns="45720" rtlCol="0" anchor="t">
            <a:noAutofit/>
          </a:bodyPr>
          <a:lstStyle/>
          <a:p>
            <a:pPr marL="350838" indent="-342900">
              <a:buFont typeface="+mj-lt"/>
              <a:buAutoNum type="arabicParenR"/>
            </a:pPr>
            <a:r>
              <a:rPr lang="en-US"/>
              <a:t>You can note the Default Credit Hours expected.</a:t>
            </a:r>
          </a:p>
          <a:p>
            <a:pPr marL="350838" indent="-342900">
              <a:buFont typeface="+mj-lt"/>
              <a:buAutoNum type="arabicParenR"/>
            </a:pPr>
            <a:r>
              <a:rPr lang="en-US"/>
              <a:t>You can choose to have any Notes or Credit Hours information visible to those completing the task.</a:t>
            </a:r>
          </a:p>
          <a:p>
            <a:pPr marL="350838" indent="-342900">
              <a:buFont typeface="+mj-lt"/>
              <a:buAutoNum type="arabicParenR"/>
            </a:pPr>
            <a:r>
              <a:rPr lang="en-US"/>
              <a:t>You will choose a Fulfillment Method that matches the Category chosen on the Basic Information Card.*</a:t>
            </a:r>
          </a:p>
          <a:p>
            <a:pPr marL="350520" indent="-342900">
              <a:buFont typeface="+mj-lt"/>
              <a:buAutoNum type="arabicParenR"/>
            </a:pPr>
            <a:r>
              <a:rPr lang="en-US"/>
              <a:t>Will only be visible for an Event type Requirement where you can mark Use Scheduling to create a task that will require satisfactory completion to fulfill the Requirement.</a:t>
            </a:r>
            <a:endParaRPr lang="en-US">
              <a:cs typeface="Segoe UI"/>
            </a:endParaRPr>
          </a:p>
          <a:p>
            <a:pPr marL="350520" indent="-342900">
              <a:buFont typeface="+mj-lt"/>
              <a:buAutoNum type="arabicParenR"/>
            </a:pPr>
            <a:r>
              <a:rPr lang="en-US"/>
              <a:t>Allow staff to choose from a list of Event offerings tied to the Requirement or record an External Event.*</a:t>
            </a:r>
            <a:endParaRPr lang="en-US">
              <a:cs typeface="Segoe UI"/>
            </a:endParaRPr>
          </a:p>
          <a:p>
            <a:pPr marL="350520" indent="-342900">
              <a:buFont typeface="+mj-lt"/>
              <a:buAutoNum type="arabicParenR"/>
            </a:pPr>
            <a:r>
              <a:rPr lang="en-US"/>
              <a:t>You can decide how many days before the Requirement Due Date that Staff can sign up for an Event.</a:t>
            </a:r>
            <a:endParaRPr lang="en-US">
              <a:cs typeface="Segoe UI"/>
            </a:endParaRPr>
          </a:p>
          <a:p>
            <a:pPr marL="350838" indent="-342900">
              <a:buFont typeface="+mj-lt"/>
              <a:buAutoNum type="arabicParenR"/>
            </a:pPr>
            <a:endParaRPr lang="en-US"/>
          </a:p>
          <a:p>
            <a:pPr marL="350838" indent="-342900">
              <a:buFont typeface="+mj-lt"/>
              <a:buAutoNum type="arabicParenR"/>
            </a:pPr>
            <a:endParaRPr lang="en-US"/>
          </a:p>
          <a:p>
            <a:pPr marL="350838" indent="-342900">
              <a:buFont typeface="+mj-lt"/>
              <a:buAutoNum type="arabicParenR"/>
            </a:pPr>
            <a:endParaRPr lang="en-US"/>
          </a:p>
          <a:p>
            <a:pPr marL="350838" indent="-342900">
              <a:buFont typeface="+mj-lt"/>
              <a:buAutoNum type="arabicParenR"/>
            </a:pPr>
            <a:endParaRPr lang="en-US"/>
          </a:p>
          <a:p>
            <a:pPr marL="186531" lvl="1" indent="0">
              <a:buNone/>
            </a:pPr>
            <a:endParaRPr lang="en-VE"/>
          </a:p>
        </p:txBody>
      </p:sp>
      <p:sp>
        <p:nvSpPr>
          <p:cNvPr id="44" name="Oval 43">
            <a:extLst>
              <a:ext uri="{FF2B5EF4-FFF2-40B4-BE49-F238E27FC236}">
                <a16:creationId xmlns:a16="http://schemas.microsoft.com/office/drawing/2014/main" id="{B2076FF3-243B-C55A-079C-FF77F65BF427}"/>
              </a:ext>
            </a:extLst>
          </p:cNvPr>
          <p:cNvSpPr/>
          <p:nvPr/>
        </p:nvSpPr>
        <p:spPr>
          <a:xfrm>
            <a:off x="7272341" y="1405082"/>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1</a:t>
            </a:r>
          </a:p>
        </p:txBody>
      </p:sp>
      <p:sp>
        <p:nvSpPr>
          <p:cNvPr id="45" name="Oval 44">
            <a:extLst>
              <a:ext uri="{FF2B5EF4-FFF2-40B4-BE49-F238E27FC236}">
                <a16:creationId xmlns:a16="http://schemas.microsoft.com/office/drawing/2014/main" id="{6456AD59-F964-CBEA-9F3E-02027E2208C8}"/>
              </a:ext>
            </a:extLst>
          </p:cNvPr>
          <p:cNvSpPr/>
          <p:nvPr/>
        </p:nvSpPr>
        <p:spPr>
          <a:xfrm>
            <a:off x="6916214" y="2273918"/>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2</a:t>
            </a:r>
          </a:p>
        </p:txBody>
      </p:sp>
      <p:sp>
        <p:nvSpPr>
          <p:cNvPr id="46" name="Oval 45">
            <a:extLst>
              <a:ext uri="{FF2B5EF4-FFF2-40B4-BE49-F238E27FC236}">
                <a16:creationId xmlns:a16="http://schemas.microsoft.com/office/drawing/2014/main" id="{CC426401-EBDB-415B-77D2-70A573069D60}"/>
              </a:ext>
            </a:extLst>
          </p:cNvPr>
          <p:cNvSpPr/>
          <p:nvPr/>
        </p:nvSpPr>
        <p:spPr>
          <a:xfrm>
            <a:off x="8009533" y="3298995"/>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3</a:t>
            </a:r>
          </a:p>
        </p:txBody>
      </p:sp>
      <p:pic>
        <p:nvPicPr>
          <p:cNvPr id="9" name="Picture 8">
            <a:extLst>
              <a:ext uri="{FF2B5EF4-FFF2-40B4-BE49-F238E27FC236}">
                <a16:creationId xmlns:a16="http://schemas.microsoft.com/office/drawing/2014/main" id="{B267C0CE-73F7-8151-55DE-948F41525A26}"/>
              </a:ext>
            </a:extLst>
          </p:cNvPr>
          <p:cNvPicPr>
            <a:picLocks noChangeAspect="1"/>
          </p:cNvPicPr>
          <p:nvPr/>
        </p:nvPicPr>
        <p:blipFill>
          <a:blip r:embed="rId4"/>
          <a:stretch>
            <a:fillRect/>
          </a:stretch>
        </p:blipFill>
        <p:spPr>
          <a:xfrm>
            <a:off x="7420366" y="4246464"/>
            <a:ext cx="2392080" cy="2353373"/>
          </a:xfrm>
          <a:prstGeom prst="rect">
            <a:avLst/>
          </a:prstGeom>
          <a:ln w="12700">
            <a:solidFill>
              <a:schemeClr val="tx1"/>
            </a:solidFill>
          </a:ln>
        </p:spPr>
      </p:pic>
      <p:sp>
        <p:nvSpPr>
          <p:cNvPr id="49" name="Oval 48">
            <a:extLst>
              <a:ext uri="{FF2B5EF4-FFF2-40B4-BE49-F238E27FC236}">
                <a16:creationId xmlns:a16="http://schemas.microsoft.com/office/drawing/2014/main" id="{9330081B-5EF4-1013-0734-F66A139E55E0}"/>
              </a:ext>
            </a:extLst>
          </p:cNvPr>
          <p:cNvSpPr/>
          <p:nvPr/>
        </p:nvSpPr>
        <p:spPr>
          <a:xfrm>
            <a:off x="8659271" y="5365393"/>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5</a:t>
            </a:r>
          </a:p>
        </p:txBody>
      </p:sp>
      <p:sp>
        <p:nvSpPr>
          <p:cNvPr id="48" name="Oval 47">
            <a:extLst>
              <a:ext uri="{FF2B5EF4-FFF2-40B4-BE49-F238E27FC236}">
                <a16:creationId xmlns:a16="http://schemas.microsoft.com/office/drawing/2014/main" id="{56B3E27C-6565-2D9A-50F6-B9B93F624C26}"/>
              </a:ext>
            </a:extLst>
          </p:cNvPr>
          <p:cNvSpPr/>
          <p:nvPr/>
        </p:nvSpPr>
        <p:spPr>
          <a:xfrm>
            <a:off x="8468768" y="4767735"/>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4</a:t>
            </a:r>
          </a:p>
        </p:txBody>
      </p:sp>
      <p:sp>
        <p:nvSpPr>
          <p:cNvPr id="10" name="Oval 9">
            <a:extLst>
              <a:ext uri="{FF2B5EF4-FFF2-40B4-BE49-F238E27FC236}">
                <a16:creationId xmlns:a16="http://schemas.microsoft.com/office/drawing/2014/main" id="{A5470DD2-A18B-FC4A-E0AA-3C74E34027CC}"/>
              </a:ext>
            </a:extLst>
          </p:cNvPr>
          <p:cNvSpPr/>
          <p:nvPr/>
        </p:nvSpPr>
        <p:spPr>
          <a:xfrm>
            <a:off x="7311487" y="6017766"/>
            <a:ext cx="295275" cy="3183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6</a:t>
            </a:r>
          </a:p>
        </p:txBody>
      </p:sp>
      <p:sp>
        <p:nvSpPr>
          <p:cNvPr id="2" name="Content Placeholder 6">
            <a:extLst>
              <a:ext uri="{FF2B5EF4-FFF2-40B4-BE49-F238E27FC236}">
                <a16:creationId xmlns:a16="http://schemas.microsoft.com/office/drawing/2014/main" id="{B1239076-F500-4A6E-5A88-6799D7267223}"/>
              </a:ext>
            </a:extLst>
          </p:cNvPr>
          <p:cNvSpPr txBox="1">
            <a:spLocks/>
          </p:cNvSpPr>
          <p:nvPr/>
        </p:nvSpPr>
        <p:spPr>
          <a:xfrm>
            <a:off x="534195" y="6047582"/>
            <a:ext cx="3575844" cy="42287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4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6531" lvl="1" indent="0">
              <a:buFont typeface="System Font Regular"/>
              <a:buNone/>
            </a:pPr>
            <a:r>
              <a:rPr lang="en-US" sz="1000"/>
              <a:t>*Will review in detail on later slides</a:t>
            </a:r>
            <a:endParaRPr lang="en-VE" sz="1000"/>
          </a:p>
        </p:txBody>
      </p:sp>
    </p:spTree>
    <p:extLst>
      <p:ext uri="{BB962C8B-B14F-4D97-AF65-F5344CB8AC3E}">
        <p14:creationId xmlns:p14="http://schemas.microsoft.com/office/powerpoint/2010/main" val="1599904110"/>
      </p:ext>
    </p:extLst>
  </p:cSld>
  <p:clrMapOvr>
    <a:masterClrMapping/>
  </p:clrMapOvr>
</p:sld>
</file>

<file path=ppt/theme/theme1.xml><?xml version="1.0" encoding="utf-8"?>
<a:theme xmlns:a="http://schemas.openxmlformats.org/drawingml/2006/main" name="1_Office Theme">
  <a:themeElements>
    <a:clrScheme name="HHAeXchange Brand">
      <a:dk1>
        <a:srgbClr val="343636"/>
      </a:dk1>
      <a:lt1>
        <a:srgbClr val="FFFFFF"/>
      </a:lt1>
      <a:dk2>
        <a:srgbClr val="284F88"/>
      </a:dk2>
      <a:lt2>
        <a:srgbClr val="F1F7FF"/>
      </a:lt2>
      <a:accent1>
        <a:srgbClr val="F37B20"/>
      </a:accent1>
      <a:accent2>
        <a:srgbClr val="002446"/>
      </a:accent2>
      <a:accent3>
        <a:srgbClr val="618AC7"/>
      </a:accent3>
      <a:accent4>
        <a:srgbClr val="F1F7FF"/>
      </a:accent4>
      <a:accent5>
        <a:srgbClr val="57585B"/>
      </a:accent5>
      <a:accent6>
        <a:srgbClr val="4CC1BA"/>
      </a:accent6>
      <a:hlink>
        <a:srgbClr val="618AC7"/>
      </a:hlink>
      <a:folHlink>
        <a:srgbClr val="618AC7"/>
      </a:folHlink>
    </a:clrScheme>
    <a:fontScheme name="Segoe UI-HHAX system font">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sz="900"/>
        </a:defPPr>
      </a:lstStyle>
      <a:style>
        <a:lnRef idx="2">
          <a:schemeClr val="accent1">
            <a:shade val="15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895C708AA20A4FA4B198D2E0EF4C71" ma:contentTypeVersion="10" ma:contentTypeDescription="Create a new document." ma:contentTypeScope="" ma:versionID="e206dcf8ffda902c1f891bd6b72cac56">
  <xsd:schema xmlns:xsd="http://www.w3.org/2001/XMLSchema" xmlns:xs="http://www.w3.org/2001/XMLSchema" xmlns:p="http://schemas.microsoft.com/office/2006/metadata/properties" xmlns:ns2="8d75b480-4d96-4e34-bc65-289d136b487e" xmlns:ns3="3452e5ed-b21d-4adb-b65e-f05352672af8" targetNamespace="http://schemas.microsoft.com/office/2006/metadata/properties" ma:root="true" ma:fieldsID="9418c9771603bf9faced9754ab16a041" ns2:_="" ns3:_="">
    <xsd:import namespace="8d75b480-4d96-4e34-bc65-289d136b487e"/>
    <xsd:import namespace="3452e5ed-b21d-4adb-b65e-f05352672af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75b480-4d96-4e34-bc65-289d136b48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aa8faf7-f840-4bfc-9a6c-0b92163ddbe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452e5ed-b21d-4adb-b65e-f05352672af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9bf272c-e110-4545-8dea-9e23be49d4b1}" ma:internalName="TaxCatchAll" ma:showField="CatchAllData" ma:web="3452e5ed-b21d-4adb-b65e-f05352672af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452e5ed-b21d-4adb-b65e-f05352672af8" xsi:nil="true"/>
    <lcf76f155ced4ddcb4097134ff3c332f xmlns="8d75b480-4d96-4e34-bc65-289d136b487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6186F6-43CB-4B10-B123-DFE122BAFE74}">
  <ds:schemaRefs>
    <ds:schemaRef ds:uri="3452e5ed-b21d-4adb-b65e-f05352672af8"/>
    <ds:schemaRef ds:uri="8d75b480-4d96-4e34-bc65-289d136b487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E7411E5-5F32-41B5-AC84-30BC1AB3CFDC}">
  <ds:schemaRefs>
    <ds:schemaRef ds:uri="http://www.w3.org/XML/1998/namespace"/>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schemas.microsoft.com/office/2006/documentManagement/types"/>
    <ds:schemaRef ds:uri="http://purl.org/dc/elements/1.1/"/>
    <ds:schemaRef ds:uri="8d75b480-4d96-4e34-bc65-289d136b487e"/>
    <ds:schemaRef ds:uri="3452e5ed-b21d-4adb-b65e-f05352672af8"/>
    <ds:schemaRef ds:uri="http://purl.org/dc/dcmitype/"/>
  </ds:schemaRefs>
</ds:datastoreItem>
</file>

<file path=customXml/itemProps3.xml><?xml version="1.0" encoding="utf-8"?>
<ds:datastoreItem xmlns:ds="http://schemas.openxmlformats.org/officeDocument/2006/customXml" ds:itemID="{27DA53D7-510D-496C-A7AC-54F1BA92BA6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3480</Words>
  <Application>Microsoft Office PowerPoint</Application>
  <PresentationFormat>Widescreen</PresentationFormat>
  <Paragraphs>309</Paragraphs>
  <Slides>42</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42</vt:i4>
      </vt:variant>
    </vt:vector>
  </HeadingPairs>
  <TitlesOfParts>
    <vt:vector size="53" baseType="lpstr">
      <vt:lpstr>Aptos</vt:lpstr>
      <vt:lpstr>Arial</vt:lpstr>
      <vt:lpstr>Calibri</vt:lpstr>
      <vt:lpstr>Courier New</vt:lpstr>
      <vt:lpstr>Figtree</vt:lpstr>
      <vt:lpstr>Lato</vt:lpstr>
      <vt:lpstr>Lato Light</vt:lpstr>
      <vt:lpstr>Segoe UI</vt:lpstr>
      <vt:lpstr>System Font Regular</vt:lpstr>
      <vt:lpstr>Wingdings</vt:lpstr>
      <vt:lpstr>1_Office Theme</vt:lpstr>
      <vt:lpstr>I/DD April  Lunch(ish) and Learn</vt:lpstr>
      <vt:lpstr>PowerPoint Presentation</vt:lpstr>
      <vt:lpstr>PowerPoint Presentation</vt:lpstr>
      <vt:lpstr>Requirements Overview</vt:lpstr>
      <vt:lpstr>What are Requirements</vt:lpstr>
      <vt:lpstr>Requirement Setup Overview</vt:lpstr>
      <vt:lpstr>Requirements Setup Basic Information</vt:lpstr>
      <vt:lpstr>Requirements Setup Requirement Recurrence</vt:lpstr>
      <vt:lpstr>Requirements Setup Add’l Fields and Fulfillment</vt:lpstr>
      <vt:lpstr>Requirement  Fulfillment Type Categories</vt:lpstr>
      <vt:lpstr>Categories Setup</vt:lpstr>
      <vt:lpstr>Adding a New Category</vt:lpstr>
      <vt:lpstr>Category Plan Item Types</vt:lpstr>
      <vt:lpstr>Adding an Evidence Type to a Category </vt:lpstr>
      <vt:lpstr>A Closer Look Inside the Platform</vt:lpstr>
      <vt:lpstr>Requirement Due Date Options</vt:lpstr>
      <vt:lpstr>Initial Due Date Information</vt:lpstr>
      <vt:lpstr>Next Due Date Information</vt:lpstr>
      <vt:lpstr>Frequencies</vt:lpstr>
      <vt:lpstr>Frequency Recurrence Setup</vt:lpstr>
      <vt:lpstr>Frequency Recurrence Setup </vt:lpstr>
      <vt:lpstr>Requirement  Task Setup and Visibility</vt:lpstr>
      <vt:lpstr>Requirement Tasks Setup</vt:lpstr>
      <vt:lpstr>Assignee/Approver/Watcher Setup </vt:lpstr>
      <vt:lpstr>Task Completion and Approval</vt:lpstr>
      <vt:lpstr>A Closer Look Inside the Platform</vt:lpstr>
      <vt:lpstr>Requirement Events</vt:lpstr>
      <vt:lpstr>Requirement Events Setup</vt:lpstr>
      <vt:lpstr>Event Management Setup</vt:lpstr>
      <vt:lpstr>Requirement Events Setup</vt:lpstr>
      <vt:lpstr>Events User Roles </vt:lpstr>
      <vt:lpstr>View/Manage Attendees</vt:lpstr>
      <vt:lpstr>Take Attendance</vt:lpstr>
      <vt:lpstr>Employee Registration for Event Requirement</vt:lpstr>
      <vt:lpstr>Requirement  Plans and "Setup Mode"</vt:lpstr>
      <vt:lpstr>Managing Requirement Plans</vt:lpstr>
      <vt:lpstr>Adding a Requirement Plan</vt:lpstr>
      <vt:lpstr>Setup Mode</vt:lpstr>
      <vt:lpstr>A Closer Look Inside the Platform</vt:lpstr>
      <vt:lpstr>What’s Next?</vt:lpstr>
      <vt:lpstr>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Lucia Oliveri</dc:creator>
  <cp:lastModifiedBy>Hannah Hanover</cp:lastModifiedBy>
  <cp:revision>33</cp:revision>
  <dcterms:created xsi:type="dcterms:W3CDTF">2025-08-04T20:28:14Z</dcterms:created>
  <dcterms:modified xsi:type="dcterms:W3CDTF">2026-05-11T19:51:54Z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0x01010005895C708AA20A4FA4B198D2E0EF4C71</vt:lpwstr>
  </property>
</Properties>
</file>